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6" r:id="rId2"/>
    <p:sldId id="257" r:id="rId3"/>
    <p:sldId id="259" r:id="rId4"/>
    <p:sldId id="263" r:id="rId5"/>
    <p:sldId id="260" r:id="rId6"/>
    <p:sldId id="271" r:id="rId7"/>
    <p:sldId id="264" r:id="rId8"/>
    <p:sldId id="265" r:id="rId9"/>
    <p:sldId id="266" r:id="rId10"/>
    <p:sldId id="273" r:id="rId11"/>
    <p:sldId id="272" r:id="rId12"/>
    <p:sldId id="267" r:id="rId13"/>
    <p:sldId id="268" r:id="rId14"/>
    <p:sldId id="270" r:id="rId15"/>
    <p:sldId id="261"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17" autoAdjust="0"/>
  </p:normalViewPr>
  <p:slideViewPr>
    <p:cSldViewPr snapToGrid="0">
      <p:cViewPr varScale="1">
        <p:scale>
          <a:sx n="76" d="100"/>
          <a:sy n="76" d="100"/>
        </p:scale>
        <p:origin x="917" y="4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E67C1-D80C-48EC-8850-E399E0F68F0B}"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0605D-81DA-4333-801E-FEFCDB8B1191}" type="slidenum">
              <a:rPr lang="en-US" smtClean="0"/>
              <a:t>‹#›</a:t>
            </a:fld>
            <a:endParaRPr lang="en-US"/>
          </a:p>
        </p:txBody>
      </p:sp>
    </p:spTree>
    <p:extLst>
      <p:ext uri="{BB962C8B-B14F-4D97-AF65-F5344CB8AC3E}">
        <p14:creationId xmlns:p14="http://schemas.microsoft.com/office/powerpoint/2010/main" val="62893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splitting the </a:t>
            </a:r>
            <a:r>
              <a:rPr lang="en-US" dirty="0" err="1"/>
              <a:t>framwork</a:t>
            </a:r>
            <a:r>
              <a:rPr lang="en-US" dirty="0"/>
              <a:t> into multiple packages is to allow for modular development system. The two packages provide quite distinct functionalities.</a:t>
            </a:r>
          </a:p>
        </p:txBody>
      </p:sp>
      <p:sp>
        <p:nvSpPr>
          <p:cNvPr id="4" name="Slide Number Placeholder 3"/>
          <p:cNvSpPr>
            <a:spLocks noGrp="1"/>
          </p:cNvSpPr>
          <p:nvPr>
            <p:ph type="sldNum" sz="quarter" idx="5"/>
          </p:nvPr>
        </p:nvSpPr>
        <p:spPr/>
        <p:txBody>
          <a:bodyPr/>
          <a:lstStyle/>
          <a:p>
            <a:fld id="{60A0605D-81DA-4333-801E-FEFCDB8B1191}" type="slidenum">
              <a:rPr lang="en-US" smtClean="0"/>
              <a:t>4</a:t>
            </a:fld>
            <a:endParaRPr lang="en-US"/>
          </a:p>
        </p:txBody>
      </p:sp>
    </p:spTree>
    <p:extLst>
      <p:ext uri="{BB962C8B-B14F-4D97-AF65-F5344CB8AC3E}">
        <p14:creationId xmlns:p14="http://schemas.microsoft.com/office/powerpoint/2010/main" val="52193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propagation time-step will result in fine-resolution data but increases the overall computation time. An acceptable value is selected based on the satellite sensor footprint size.</a:t>
            </a:r>
          </a:p>
          <a:p>
            <a:endParaRPr lang="en-US" dirty="0"/>
          </a:p>
        </p:txBody>
      </p:sp>
      <p:sp>
        <p:nvSpPr>
          <p:cNvPr id="4" name="Slide Number Placeholder 3"/>
          <p:cNvSpPr>
            <a:spLocks noGrp="1"/>
          </p:cNvSpPr>
          <p:nvPr>
            <p:ph type="sldNum" sz="quarter" idx="5"/>
          </p:nvPr>
        </p:nvSpPr>
        <p:spPr/>
        <p:txBody>
          <a:bodyPr/>
          <a:lstStyle/>
          <a:p>
            <a:fld id="{60A0605D-81DA-4333-801E-FEFCDB8B1191}" type="slidenum">
              <a:rPr lang="en-US" smtClean="0"/>
              <a:t>5</a:t>
            </a:fld>
            <a:endParaRPr lang="en-US"/>
          </a:p>
        </p:txBody>
      </p:sp>
    </p:spTree>
    <p:extLst>
      <p:ext uri="{BB962C8B-B14F-4D97-AF65-F5344CB8AC3E}">
        <p14:creationId xmlns:p14="http://schemas.microsoft.com/office/powerpoint/2010/main" val="166153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A0605D-81DA-4333-801E-FEFCDB8B1191}" type="slidenum">
              <a:rPr lang="en-US" smtClean="0"/>
              <a:t>11</a:t>
            </a:fld>
            <a:endParaRPr lang="en-US"/>
          </a:p>
        </p:txBody>
      </p:sp>
    </p:spTree>
    <p:extLst>
      <p:ext uri="{BB962C8B-B14F-4D97-AF65-F5344CB8AC3E}">
        <p14:creationId xmlns:p14="http://schemas.microsoft.com/office/powerpoint/2010/main" val="173010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A0605D-81DA-4333-801E-FEFCDB8B1191}" type="slidenum">
              <a:rPr lang="en-US" smtClean="0"/>
              <a:t>15</a:t>
            </a:fld>
            <a:endParaRPr lang="en-US"/>
          </a:p>
        </p:txBody>
      </p:sp>
    </p:spTree>
    <p:extLst>
      <p:ext uri="{BB962C8B-B14F-4D97-AF65-F5344CB8AC3E}">
        <p14:creationId xmlns:p14="http://schemas.microsoft.com/office/powerpoint/2010/main" val="102550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6BAB3-A2C8-4AD5-BEFA-DF18D450F9B0}" type="datetime1">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25405" y="6335049"/>
            <a:ext cx="2743200" cy="365125"/>
          </a:xfrm>
        </p:spPr>
        <p:txBody>
          <a:bodyPr/>
          <a:lstStyle>
            <a:lvl1pPr>
              <a:defRPr b="0"/>
            </a:lvl1pPr>
          </a:lstStyle>
          <a:p>
            <a:fld id="{31C04E32-9598-4F51-AA87-83B7D842DB32}" type="slidenum">
              <a:rPr lang="en-US" smtClean="0"/>
              <a:pPr/>
              <a:t>‹#›</a:t>
            </a:fld>
            <a:endParaRPr lang="en-US" dirty="0"/>
          </a:p>
        </p:txBody>
      </p:sp>
    </p:spTree>
    <p:extLst>
      <p:ext uri="{BB962C8B-B14F-4D97-AF65-F5344CB8AC3E}">
        <p14:creationId xmlns:p14="http://schemas.microsoft.com/office/powerpoint/2010/main" val="502497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D4F3A0-28A5-40E9-B3F1-724CF9439EDF}" type="datetime1">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3301468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F37DF-0231-45A3-AEB7-AEB938D9BCA6}" type="datetime1">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161504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584FAA-CA0D-4100-BA5D-FFD640D4E4A0}" type="datetime1">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77760" y="6376083"/>
            <a:ext cx="2743200" cy="365125"/>
          </a:xfrm>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2389315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66EB-3108-41CD-AF2D-7DDBBDEFFD34}" type="datetime1">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223726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41D0E3-3A38-4988-88C2-F585AB59BE0D}" type="datetime1">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295075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7E5FAC-DFF6-4E45-A713-EA3BCBA22651}" type="datetime1">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329814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57D43D-AC22-4E45-A92C-2FA6EDAAF0AA}" type="datetime1">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1038479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BA2D6-517B-4AB0-8BB2-C174FBFE32EE}" type="datetime1">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412636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64361-8566-44C4-A924-785BA291717D}" type="datetime1">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236276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A595CE-9AE2-4BA6-A775-BC44C992DF46}" type="datetime1">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04E32-9598-4F51-AA87-83B7D842DB32}" type="slidenum">
              <a:rPr lang="en-US" smtClean="0"/>
              <a:t>‹#›</a:t>
            </a:fld>
            <a:endParaRPr lang="en-US"/>
          </a:p>
        </p:txBody>
      </p:sp>
    </p:spTree>
    <p:extLst>
      <p:ext uri="{BB962C8B-B14F-4D97-AF65-F5344CB8AC3E}">
        <p14:creationId xmlns:p14="http://schemas.microsoft.com/office/powerpoint/2010/main" val="325462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1577E-FCAC-4577-AF27-0D0CF651BA61}" type="datetime1">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04E32-9598-4F51-AA87-83B7D842DB32}" type="slidenum">
              <a:rPr lang="en-US" smtClean="0"/>
              <a:t>‹#›</a:t>
            </a:fld>
            <a:endParaRPr lang="en-US"/>
          </a:p>
        </p:txBody>
      </p:sp>
    </p:spTree>
    <p:extLst>
      <p:ext uri="{BB962C8B-B14F-4D97-AF65-F5344CB8AC3E}">
        <p14:creationId xmlns:p14="http://schemas.microsoft.com/office/powerpoint/2010/main" val="36763842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audio" Target="../media/media11.m4a"/><Relationship Id="rId7"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hyperlink" Target="https://confluence.ecmwf.int/display/FCST/Simulated+satellite+data" TargetMode="External"/><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hyperlink" Target="https://instrupy.readthedocs.io/en/latest/index.html" TargetMode="External"/><Relationship Id="rId5" Type="http://schemas.openxmlformats.org/officeDocument/2006/relationships/hyperlink" Target="https://orbitpy.readthedocs.io/en/latest/" TargetMode="Externa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video" Target="../media/media15.mp4"/><Relationship Id="rId4" Type="http://schemas.microsoft.com/office/2007/relationships/media" Target="../media/media15.mp4"/></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audio" Target="../media/media16.m4a"/><Relationship Id="rId7" Type="http://schemas.openxmlformats.org/officeDocument/2006/relationships/image" Target="../media/image17.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hyperlink" Target="mailto:vinay.ravindra@nasa.gov" TargetMode="Externa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hyperlink" Target="https://github.com/EarthObservationSimulator/"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hyperlink" Target="https://github.com/msancheznet/dtnsim" TargetMode="Externa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DE0D57-C3C9-4062-A506-B60BE51BAAB9}"/>
              </a:ext>
            </a:extLst>
          </p:cNvPr>
          <p:cNvSpPr txBox="1"/>
          <p:nvPr/>
        </p:nvSpPr>
        <p:spPr>
          <a:xfrm>
            <a:off x="650135" y="2029506"/>
            <a:ext cx="10891730"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EARTH OBSERVATION SIMULATOR (EO-SIM): AN OPEN-SOURCE SOFTWARE FOR OBSERVATION SYSTEM DESIGN</a:t>
            </a:r>
          </a:p>
        </p:txBody>
      </p:sp>
      <p:sp>
        <p:nvSpPr>
          <p:cNvPr id="5" name="TextBox 4">
            <a:extLst>
              <a:ext uri="{FF2B5EF4-FFF2-40B4-BE49-F238E27FC236}">
                <a16:creationId xmlns:a16="http://schemas.microsoft.com/office/drawing/2014/main" id="{1D14D41C-F93B-41DF-A05D-0706942DA6B5}"/>
              </a:ext>
            </a:extLst>
          </p:cNvPr>
          <p:cNvSpPr txBox="1"/>
          <p:nvPr/>
        </p:nvSpPr>
        <p:spPr>
          <a:xfrm>
            <a:off x="1112362" y="4315119"/>
            <a:ext cx="10306955" cy="187743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Vinay Ravindra, Ryan Ketzner and Sreeja Nag</a:t>
            </a:r>
          </a:p>
          <a:p>
            <a:pPr algn="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Bay Area Environmental Research Institute/</a:t>
            </a:r>
          </a:p>
          <a:p>
            <a:pPr algn="ctr"/>
            <a:r>
              <a:rPr lang="en-US" sz="2400" dirty="0">
                <a:latin typeface="Times New Roman" panose="02020603050405020304" pitchFamily="18" charset="0"/>
                <a:cs typeface="Times New Roman" panose="02020603050405020304" pitchFamily="18" charset="0"/>
              </a:rPr>
              <a:t> NASA Ames Research Center</a:t>
            </a:r>
          </a:p>
        </p:txBody>
      </p:sp>
      <p:pic>
        <p:nvPicPr>
          <p:cNvPr id="1034" name="Picture 10" descr="How to discover a new planet. For the Love of Science — Episode 1 | by Erin  Bregman | Bay Area Environmental Research Institute | Medium">
            <a:extLst>
              <a:ext uri="{FF2B5EF4-FFF2-40B4-BE49-F238E27FC236}">
                <a16:creationId xmlns:a16="http://schemas.microsoft.com/office/drawing/2014/main" id="{EC5D057B-E96E-41BF-96B4-8C1E51D38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84" y="224379"/>
            <a:ext cx="3879557" cy="1381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3BB293-4514-473A-881A-6BF5B64C8F9B}"/>
              </a:ext>
            </a:extLst>
          </p:cNvPr>
          <p:cNvPicPr>
            <a:picLocks noChangeAspect="1"/>
          </p:cNvPicPr>
          <p:nvPr/>
        </p:nvPicPr>
        <p:blipFill>
          <a:blip r:embed="rId6"/>
          <a:stretch>
            <a:fillRect/>
          </a:stretch>
        </p:blipFill>
        <p:spPr>
          <a:xfrm>
            <a:off x="10291563" y="224379"/>
            <a:ext cx="1735933" cy="1485901"/>
          </a:xfrm>
          <a:prstGeom prst="rect">
            <a:avLst/>
          </a:prstGeom>
        </p:spPr>
      </p:pic>
      <p:pic>
        <p:nvPicPr>
          <p:cNvPr id="2" name="slide1">
            <a:hlinkClick r:id="" action="ppaction://media"/>
            <a:extLst>
              <a:ext uri="{FF2B5EF4-FFF2-40B4-BE49-F238E27FC236}">
                <a16:creationId xmlns:a16="http://schemas.microsoft.com/office/drawing/2014/main" id="{81E9542B-B200-4B5D-A160-5515CDC18E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41865" y="115848"/>
            <a:ext cx="487362" cy="487363"/>
          </a:xfrm>
          <a:prstGeom prst="rect">
            <a:avLst/>
          </a:prstGeom>
        </p:spPr>
      </p:pic>
      <p:sp>
        <p:nvSpPr>
          <p:cNvPr id="8" name="Slide Number Placeholder 7">
            <a:extLst>
              <a:ext uri="{FF2B5EF4-FFF2-40B4-BE49-F238E27FC236}">
                <a16:creationId xmlns:a16="http://schemas.microsoft.com/office/drawing/2014/main" id="{6F16DCA7-D8C8-4BCC-AB92-CAE7F3A3FCBA}"/>
              </a:ext>
            </a:extLst>
          </p:cNvPr>
          <p:cNvSpPr>
            <a:spLocks noGrp="1"/>
          </p:cNvSpPr>
          <p:nvPr>
            <p:ph type="sldNum" sz="quarter" idx="12"/>
          </p:nvPr>
        </p:nvSpPr>
        <p:spPr>
          <a:xfrm>
            <a:off x="9168549" y="6398871"/>
            <a:ext cx="2743200" cy="365125"/>
          </a:xfrm>
        </p:spPr>
        <p:txBody>
          <a:bodyPr/>
          <a:lstStyle/>
          <a:p>
            <a:fld id="{31C04E32-9598-4F51-AA87-83B7D842DB32}" type="slidenum">
              <a:rPr lang="en-US" smtClean="0"/>
              <a:t>1</a:t>
            </a:fld>
            <a:endParaRPr lang="en-US"/>
          </a:p>
        </p:txBody>
      </p:sp>
    </p:spTree>
    <p:custDataLst>
      <p:tags r:id="rId1"/>
    </p:custDataLst>
    <p:extLst>
      <p:ext uri="{BB962C8B-B14F-4D97-AF65-F5344CB8AC3E}">
        <p14:creationId xmlns:p14="http://schemas.microsoft.com/office/powerpoint/2010/main" val="1888887965"/>
      </p:ext>
    </p:extLst>
  </p:cSld>
  <p:clrMapOvr>
    <a:masterClrMapping/>
  </p:clrMapOvr>
  <mc:AlternateContent xmlns:mc="http://schemas.openxmlformats.org/markup-compatibility/2006" xmlns:p14="http://schemas.microsoft.com/office/powerpoint/2010/main">
    <mc:Choice Requires="p14">
      <p:transition spd="slow" p14:dur="2000" advTm="15749"/>
    </mc:Choice>
    <mc:Fallback xmlns="">
      <p:transition spd="slow" advTm="157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88" objId="2"/>
        <p14:stopEvt time="15602"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6306"/>
            <a:ext cx="10515600" cy="1325563"/>
          </a:xfrm>
        </p:spPr>
        <p:txBody>
          <a:bodyPr/>
          <a:lstStyle/>
          <a:p>
            <a:r>
              <a:rPr lang="en-US" dirty="0"/>
              <a:t>FEATURES: </a:t>
            </a:r>
            <a:r>
              <a:rPr lang="en-US" dirty="0">
                <a:latin typeface="+mj-lt"/>
              </a:rPr>
              <a:t>Observation metrics calculator</a:t>
            </a:r>
            <a:endParaRPr lang="en-US" dirty="0"/>
          </a:p>
        </p:txBody>
      </p:sp>
      <p:graphicFrame>
        <p:nvGraphicFramePr>
          <p:cNvPr id="6" name="Table 6">
            <a:extLst>
              <a:ext uri="{FF2B5EF4-FFF2-40B4-BE49-F238E27FC236}">
                <a16:creationId xmlns:a16="http://schemas.microsoft.com/office/drawing/2014/main" id="{C188C763-0DC3-4AE9-B7A5-24188EB61A7E}"/>
              </a:ext>
            </a:extLst>
          </p:cNvPr>
          <p:cNvGraphicFramePr>
            <a:graphicFrameLocks noGrp="1"/>
          </p:cNvGraphicFramePr>
          <p:nvPr>
            <p:extLst>
              <p:ext uri="{D42A27DB-BD31-4B8C-83A1-F6EECF244321}">
                <p14:modId xmlns:p14="http://schemas.microsoft.com/office/powerpoint/2010/main" val="1189608977"/>
              </p:ext>
            </p:extLst>
          </p:nvPr>
        </p:nvGraphicFramePr>
        <p:xfrm>
          <a:off x="701232" y="1103269"/>
          <a:ext cx="10789535" cy="4937760"/>
        </p:xfrm>
        <a:graphic>
          <a:graphicData uri="http://schemas.openxmlformats.org/drawingml/2006/table">
            <a:tbl>
              <a:tblPr firstRow="1" bandRow="1">
                <a:tableStyleId>{5C22544A-7EE6-4342-B048-85BDC9FD1C3A}</a:tableStyleId>
              </a:tblPr>
              <a:tblGrid>
                <a:gridCol w="2224848">
                  <a:extLst>
                    <a:ext uri="{9D8B030D-6E8A-4147-A177-3AD203B41FA5}">
                      <a16:colId xmlns:a16="http://schemas.microsoft.com/office/drawing/2014/main" val="3193491309"/>
                    </a:ext>
                  </a:extLst>
                </a:gridCol>
                <a:gridCol w="1402080">
                  <a:extLst>
                    <a:ext uri="{9D8B030D-6E8A-4147-A177-3AD203B41FA5}">
                      <a16:colId xmlns:a16="http://schemas.microsoft.com/office/drawing/2014/main" val="2917452244"/>
                    </a:ext>
                  </a:extLst>
                </a:gridCol>
                <a:gridCol w="3319812">
                  <a:extLst>
                    <a:ext uri="{9D8B030D-6E8A-4147-A177-3AD203B41FA5}">
                      <a16:colId xmlns:a16="http://schemas.microsoft.com/office/drawing/2014/main" val="1228142918"/>
                    </a:ext>
                  </a:extLst>
                </a:gridCol>
                <a:gridCol w="3842795">
                  <a:extLst>
                    <a:ext uri="{9D8B030D-6E8A-4147-A177-3AD203B41FA5}">
                      <a16:colId xmlns:a16="http://schemas.microsoft.com/office/drawing/2014/main" val="3358698895"/>
                    </a:ext>
                  </a:extLst>
                </a:gridCol>
              </a:tblGrid>
              <a:tr h="516341">
                <a:tc>
                  <a:txBody>
                    <a:bodyPr/>
                    <a:lstStyle/>
                    <a:p>
                      <a:pPr algn="ctr"/>
                      <a:r>
                        <a:rPr lang="en-US" sz="1800" dirty="0"/>
                        <a:t>Instrument Type</a:t>
                      </a:r>
                    </a:p>
                  </a:txBody>
                  <a:tcPr/>
                </a:tc>
                <a:tc>
                  <a:txBody>
                    <a:bodyPr/>
                    <a:lstStyle/>
                    <a:p>
                      <a:pPr algn="ctr"/>
                      <a:r>
                        <a:rPr lang="en-US" sz="1800" dirty="0"/>
                        <a:t>Scan configurations</a:t>
                      </a:r>
                    </a:p>
                  </a:txBody>
                  <a:tcPr/>
                </a:tc>
                <a:tc>
                  <a:txBody>
                    <a:bodyPr/>
                    <a:lstStyle/>
                    <a:p>
                      <a:pPr algn="ctr"/>
                      <a:r>
                        <a:rPr lang="en-US" sz="1800" dirty="0"/>
                        <a:t>Metrics</a:t>
                      </a:r>
                    </a:p>
                  </a:txBody>
                  <a:tcPr/>
                </a:tc>
                <a:tc>
                  <a:txBody>
                    <a:bodyPr/>
                    <a:lstStyle/>
                    <a:p>
                      <a:pPr algn="ctr"/>
                      <a:r>
                        <a:rPr lang="en-US" sz="1800" dirty="0"/>
                        <a:t>Examples</a:t>
                      </a:r>
                    </a:p>
                  </a:txBody>
                  <a:tcPr/>
                </a:tc>
                <a:extLst>
                  <a:ext uri="{0D108BD9-81ED-4DB2-BD59-A6C34878D82A}">
                    <a16:rowId xmlns:a16="http://schemas.microsoft.com/office/drawing/2014/main" val="1002122142"/>
                  </a:ext>
                </a:extLst>
              </a:tr>
              <a:tr h="516341">
                <a:tc>
                  <a:txBody>
                    <a:bodyPr/>
                    <a:lstStyle/>
                    <a:p>
                      <a:r>
                        <a:rPr lang="en-US" sz="1800" dirty="0"/>
                        <a:t>Basic</a:t>
                      </a:r>
                    </a:p>
                  </a:txBody>
                  <a:tcPr/>
                </a:tc>
                <a:tc>
                  <a:txBody>
                    <a:bodyPr/>
                    <a:lstStyle/>
                    <a:p>
                      <a:r>
                        <a:rPr lang="en-US" sz="1800" dirty="0"/>
                        <a:t>-NA-</a:t>
                      </a:r>
                    </a:p>
                  </a:txBody>
                  <a:tcPr/>
                </a:tc>
                <a:tc>
                  <a:txBody>
                    <a:bodyPr/>
                    <a:lstStyle/>
                    <a:p>
                      <a:r>
                        <a:rPr lang="en-US" sz="1800" dirty="0"/>
                        <a:t>Range, elevation angle, incidence angle, Solar zenith</a:t>
                      </a:r>
                    </a:p>
                  </a:txBody>
                  <a:tcPr/>
                </a:tc>
                <a:tc>
                  <a:txBody>
                    <a:bodyPr/>
                    <a:lstStyle/>
                    <a:p>
                      <a:r>
                        <a:rPr lang="en-US" sz="1800" dirty="0"/>
                        <a:t>GLAS (LIDAR) on ICESAT, CATS on ISS</a:t>
                      </a:r>
                    </a:p>
                  </a:txBody>
                  <a:tcPr/>
                </a:tc>
                <a:extLst>
                  <a:ext uri="{0D108BD9-81ED-4DB2-BD59-A6C34878D82A}">
                    <a16:rowId xmlns:a16="http://schemas.microsoft.com/office/drawing/2014/main" val="2506972822"/>
                  </a:ext>
                </a:extLst>
              </a:tr>
              <a:tr h="298935">
                <a:tc rowSpan="3">
                  <a:txBody>
                    <a:bodyPr/>
                    <a:lstStyle/>
                    <a:p>
                      <a:r>
                        <a:rPr lang="en-US" sz="1800" dirty="0"/>
                        <a:t>Passive-optical</a:t>
                      </a:r>
                    </a:p>
                  </a:txBody>
                  <a:tcPr/>
                </a:tc>
                <a:tc>
                  <a:txBody>
                    <a:bodyPr/>
                    <a:lstStyle/>
                    <a:p>
                      <a:r>
                        <a:rPr lang="en-US" sz="1800" dirty="0"/>
                        <a:t>Pushbroom </a:t>
                      </a:r>
                    </a:p>
                  </a:txBody>
                  <a:tcPr/>
                </a:tc>
                <a:tc rowSpan="3">
                  <a:txBody>
                    <a:bodyPr/>
                    <a:lstStyle/>
                    <a:p>
                      <a:r>
                        <a:rPr lang="en-US" sz="1800" dirty="0"/>
                        <a:t>SNR, NEDT, spatial resolutions, Dynamic range </a:t>
                      </a:r>
                    </a:p>
                  </a:txBody>
                  <a:tcPr/>
                </a:tc>
                <a:tc>
                  <a:txBody>
                    <a:bodyPr/>
                    <a:lstStyle/>
                    <a:p>
                      <a:r>
                        <a:rPr lang="en-US" sz="1800" dirty="0"/>
                        <a:t>TIRS, OLI on Landsat-8</a:t>
                      </a:r>
                    </a:p>
                  </a:txBody>
                  <a:tcPr/>
                </a:tc>
                <a:extLst>
                  <a:ext uri="{0D108BD9-81ED-4DB2-BD59-A6C34878D82A}">
                    <a16:rowId xmlns:a16="http://schemas.microsoft.com/office/drawing/2014/main" val="2828104999"/>
                  </a:ext>
                </a:extLst>
              </a:tr>
              <a:tr h="298935">
                <a:tc vMerge="1">
                  <a:txBody>
                    <a:bodyPr/>
                    <a:lstStyle/>
                    <a:p>
                      <a:endParaRPr lang="en-US"/>
                    </a:p>
                  </a:txBody>
                  <a:tcPr/>
                </a:tc>
                <a:tc>
                  <a:txBody>
                    <a:bodyPr/>
                    <a:lstStyle/>
                    <a:p>
                      <a:r>
                        <a:rPr lang="en-US" sz="1800" dirty="0"/>
                        <a:t>Whiskbroom </a:t>
                      </a:r>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ETM+ onboard Landsat7</a:t>
                      </a:r>
                    </a:p>
                  </a:txBody>
                  <a:tcPr/>
                </a:tc>
                <a:extLst>
                  <a:ext uri="{0D108BD9-81ED-4DB2-BD59-A6C34878D82A}">
                    <a16:rowId xmlns:a16="http://schemas.microsoft.com/office/drawing/2014/main" val="4183059949"/>
                  </a:ext>
                </a:extLst>
              </a:tr>
              <a:tr h="298935">
                <a:tc vMerge="1">
                  <a:txBody>
                    <a:bodyPr/>
                    <a:lstStyle/>
                    <a:p>
                      <a:endParaRPr lang="en-US"/>
                    </a:p>
                  </a:txBody>
                  <a:tcPr/>
                </a:tc>
                <a:tc>
                  <a:txBody>
                    <a:bodyPr/>
                    <a:lstStyle/>
                    <a:p>
                      <a:r>
                        <a:rPr lang="en-US" sz="1800" dirty="0"/>
                        <a:t>Matrix</a:t>
                      </a:r>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PlanetScope</a:t>
                      </a:r>
                      <a:r>
                        <a:rPr lang="en-US" sz="1800" dirty="0"/>
                        <a:t> PS2 onboard DOVE</a:t>
                      </a:r>
                    </a:p>
                  </a:txBody>
                  <a:tcPr/>
                </a:tc>
                <a:extLst>
                  <a:ext uri="{0D108BD9-81ED-4DB2-BD59-A6C34878D82A}">
                    <a16:rowId xmlns:a16="http://schemas.microsoft.com/office/drawing/2014/main" val="709428074"/>
                  </a:ext>
                </a:extLst>
              </a:tr>
              <a:tr h="516341">
                <a:tc>
                  <a:txBody>
                    <a:bodyPr/>
                    <a:lstStyle/>
                    <a:p>
                      <a:r>
                        <a:rPr lang="en-US" sz="1800" dirty="0"/>
                        <a:t>Synthetic Aperture Radar</a:t>
                      </a:r>
                    </a:p>
                  </a:txBody>
                  <a:tcPr/>
                </a:tc>
                <a:tc>
                  <a:txBody>
                    <a:bodyPr/>
                    <a:lstStyle/>
                    <a:p>
                      <a:r>
                        <a:rPr lang="en-US" sz="1800" dirty="0"/>
                        <a:t>Stripmap,</a:t>
                      </a:r>
                    </a:p>
                    <a:p>
                      <a:r>
                        <a:rPr lang="en-US" sz="1800" dirty="0" err="1"/>
                        <a:t>ScanSAR</a:t>
                      </a:r>
                      <a:endParaRPr lang="en-US" sz="1800" dirty="0"/>
                    </a:p>
                  </a:txBody>
                  <a:tcPr/>
                </a:tc>
                <a:tc>
                  <a:txBody>
                    <a:bodyPr/>
                    <a:lstStyle/>
                    <a:p>
                      <a:r>
                        <a:rPr lang="en-US" sz="1800" dirty="0"/>
                        <a:t>NESZ, spatial resolutions, Incidence angle, Swath</a:t>
                      </a:r>
                    </a:p>
                  </a:txBody>
                  <a:tcPr/>
                </a:tc>
                <a:tc>
                  <a:txBody>
                    <a:bodyPr/>
                    <a:lstStyle/>
                    <a:p>
                      <a:r>
                        <a:rPr lang="en-US" sz="1800" dirty="0" err="1"/>
                        <a:t>SeaSat</a:t>
                      </a:r>
                      <a:r>
                        <a:rPr lang="en-US" sz="1800" dirty="0"/>
                        <a:t>, PALSAR onboard JAXA’s ALOS, DLR’s TERRASAR-X, CSA’s RADARSAT</a:t>
                      </a:r>
                    </a:p>
                  </a:txBody>
                  <a:tcPr/>
                </a:tc>
                <a:extLst>
                  <a:ext uri="{0D108BD9-81ED-4DB2-BD59-A6C34878D82A}">
                    <a16:rowId xmlns:a16="http://schemas.microsoft.com/office/drawing/2014/main" val="1793304725"/>
                  </a:ext>
                </a:extLst>
              </a:tr>
              <a:tr h="516341">
                <a:tc rowSpan="3">
                  <a:txBody>
                    <a:bodyPr/>
                    <a:lstStyle/>
                    <a:p>
                      <a:r>
                        <a:rPr lang="en-US" sz="1800" dirty="0"/>
                        <a:t>Radiometer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t>Systems: </a:t>
                      </a:r>
                      <a:r>
                        <a:rPr lang="en-US" sz="1600" dirty="0"/>
                        <a:t>Total-power, Dicke (unbalanced, balanced), Noise-adding</a:t>
                      </a:r>
                      <a:endParaRPr lang="en-US" sz="1800" dirty="0"/>
                    </a:p>
                  </a:txBody>
                  <a:tcPr/>
                </a:tc>
                <a:tc>
                  <a:txBody>
                    <a:bodyPr/>
                    <a:lstStyle/>
                    <a:p>
                      <a:r>
                        <a:rPr lang="en-US" sz="1800" dirty="0"/>
                        <a:t>Fixed</a:t>
                      </a:r>
                    </a:p>
                    <a:p>
                      <a:endParaRPr lang="en-US" sz="1800" dirty="0"/>
                    </a:p>
                  </a:txBody>
                  <a:tcPr/>
                </a:tc>
                <a:tc rowSpan="3">
                  <a:txBody>
                    <a:bodyPr/>
                    <a:lstStyle/>
                    <a:p>
                      <a:r>
                        <a:rPr lang="en-US" sz="1800" dirty="0"/>
                        <a:t>Radiometric resolution, spatial resolutions, Swath, beam-efficiency</a:t>
                      </a:r>
                    </a:p>
                  </a:txBody>
                  <a:tcPr/>
                </a:tc>
                <a:tc>
                  <a:txBody>
                    <a:bodyPr/>
                    <a:lstStyle/>
                    <a:p>
                      <a:r>
                        <a:rPr lang="en-US" sz="1800" dirty="0"/>
                        <a:t>FMPL2</a:t>
                      </a:r>
                    </a:p>
                  </a:txBody>
                  <a:tcPr/>
                </a:tc>
                <a:extLst>
                  <a:ext uri="{0D108BD9-81ED-4DB2-BD59-A6C34878D82A}">
                    <a16:rowId xmlns:a16="http://schemas.microsoft.com/office/drawing/2014/main" val="1516269450"/>
                  </a:ext>
                </a:extLst>
              </a:tr>
              <a:tr h="330737">
                <a:tc vMerge="1">
                  <a:txBody>
                    <a:bodyPr/>
                    <a:lstStyle/>
                    <a:p>
                      <a:endParaRPr lang="en-US"/>
                    </a:p>
                  </a:txBody>
                  <a:tcPr/>
                </a:tc>
                <a:tc>
                  <a:txBody>
                    <a:bodyPr/>
                    <a:lstStyle/>
                    <a:p>
                      <a:r>
                        <a:rPr lang="en-US" sz="1800" dirty="0"/>
                        <a:t>Cross-track</a:t>
                      </a:r>
                      <a:endParaRPr lang="en-US" sz="2000" dirty="0"/>
                    </a:p>
                  </a:txBody>
                  <a:tcPr/>
                </a:tc>
                <a:tc vMerge="1">
                  <a:txBody>
                    <a:bodyPr/>
                    <a:lstStyle/>
                    <a:p>
                      <a:endParaRPr lang="en-US"/>
                    </a:p>
                  </a:txBody>
                  <a:tcPr/>
                </a:tc>
                <a:tc>
                  <a:txBody>
                    <a:bodyPr/>
                    <a:lstStyle/>
                    <a:p>
                      <a:r>
                        <a:rPr lang="en-US" sz="1800" dirty="0"/>
                        <a:t>NIMBUS-5 ESMR, ATMS</a:t>
                      </a:r>
                    </a:p>
                  </a:txBody>
                  <a:tcPr/>
                </a:tc>
                <a:extLst>
                  <a:ext uri="{0D108BD9-81ED-4DB2-BD59-A6C34878D82A}">
                    <a16:rowId xmlns:a16="http://schemas.microsoft.com/office/drawing/2014/main" val="1580036828"/>
                  </a:ext>
                </a:extLst>
              </a:tr>
              <a:tr h="308665">
                <a:tc vMerge="1">
                  <a:txBody>
                    <a:bodyPr/>
                    <a:lstStyle/>
                    <a:p>
                      <a:endParaRPr lang="en-US"/>
                    </a:p>
                  </a:txBody>
                  <a:tcPr/>
                </a:tc>
                <a:tc>
                  <a:txBody>
                    <a:bodyPr/>
                    <a:lstStyle/>
                    <a:p>
                      <a:r>
                        <a:rPr lang="en-US" sz="1800" dirty="0"/>
                        <a:t>Conical</a:t>
                      </a:r>
                    </a:p>
                  </a:txBody>
                  <a:tcPr/>
                </a:tc>
                <a:tc vMerge="1">
                  <a:txBody>
                    <a:bodyPr/>
                    <a:lstStyle/>
                    <a:p>
                      <a:endParaRPr lang="en-US"/>
                    </a:p>
                  </a:txBody>
                  <a:tcPr/>
                </a:tc>
                <a:tc>
                  <a:txBody>
                    <a:bodyPr/>
                    <a:lstStyle/>
                    <a:p>
                      <a:r>
                        <a:rPr lang="en-US" sz="1800" dirty="0"/>
                        <a:t>SMAP, AMSRE</a:t>
                      </a:r>
                    </a:p>
                  </a:txBody>
                  <a:tcPr/>
                </a:tc>
                <a:extLst>
                  <a:ext uri="{0D108BD9-81ED-4DB2-BD59-A6C34878D82A}">
                    <a16:rowId xmlns:a16="http://schemas.microsoft.com/office/drawing/2014/main" val="1144375134"/>
                  </a:ext>
                </a:extLst>
              </a:tr>
            </a:tbl>
          </a:graphicData>
        </a:graphic>
      </p:graphicFrame>
      <p:pic>
        <p:nvPicPr>
          <p:cNvPr id="3" name="slide10">
            <a:hlinkClick r:id="" action="ppaction://media"/>
            <a:extLst>
              <a:ext uri="{FF2B5EF4-FFF2-40B4-BE49-F238E27FC236}">
                <a16:creationId xmlns:a16="http://schemas.microsoft.com/office/drawing/2014/main" id="{EE99F416-A684-4410-AA8C-13EEB84CB21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94960" y="181610"/>
            <a:ext cx="487362" cy="487363"/>
          </a:xfrm>
          <a:prstGeom prst="rect">
            <a:avLst/>
          </a:prstGeom>
        </p:spPr>
      </p:pic>
      <p:sp>
        <p:nvSpPr>
          <p:cNvPr id="7" name="Slide Number Placeholder 6">
            <a:extLst>
              <a:ext uri="{FF2B5EF4-FFF2-40B4-BE49-F238E27FC236}">
                <a16:creationId xmlns:a16="http://schemas.microsoft.com/office/drawing/2014/main" id="{AA86A7A6-0768-4FB6-8F03-EA355B3CE126}"/>
              </a:ext>
            </a:extLst>
          </p:cNvPr>
          <p:cNvSpPr>
            <a:spLocks noGrp="1"/>
          </p:cNvSpPr>
          <p:nvPr>
            <p:ph type="sldNum" sz="quarter" idx="12"/>
          </p:nvPr>
        </p:nvSpPr>
        <p:spPr/>
        <p:txBody>
          <a:bodyPr/>
          <a:lstStyle/>
          <a:p>
            <a:fld id="{31C04E32-9598-4F51-AA87-83B7D842DB32}" type="slidenum">
              <a:rPr lang="en-US" smtClean="0"/>
              <a:t>10</a:t>
            </a:fld>
            <a:endParaRPr lang="en-US"/>
          </a:p>
        </p:txBody>
      </p:sp>
    </p:spTree>
    <p:custDataLst>
      <p:tags r:id="rId1"/>
    </p:custDataLst>
    <p:extLst>
      <p:ext uri="{BB962C8B-B14F-4D97-AF65-F5344CB8AC3E}">
        <p14:creationId xmlns:p14="http://schemas.microsoft.com/office/powerpoint/2010/main" val="3045784252"/>
      </p:ext>
    </p:extLst>
  </p:cSld>
  <p:clrMapOvr>
    <a:masterClrMapping/>
  </p:clrMapOvr>
  <mc:AlternateContent xmlns:mc="http://schemas.openxmlformats.org/markup-compatibility/2006" xmlns:p14="http://schemas.microsoft.com/office/powerpoint/2010/main">
    <mc:Choice Requires="p14">
      <p:transition spd="slow" p14:dur="2000" advTm="20095"/>
    </mc:Choice>
    <mc:Fallback xmlns="">
      <p:transition spd="slow" advTm="200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680" x="7654925" y="2422525"/>
          <p14:tracePt t="1687" x="7561263" y="2473325"/>
          <p14:tracePt t="1696" x="7485063" y="2516188"/>
          <p14:tracePt t="1703" x="7426325" y="2557463"/>
          <p14:tracePt t="1712" x="7358063" y="2600325"/>
          <p14:tracePt t="1721" x="7297738" y="2643188"/>
          <p14:tracePt t="1728" x="7229475" y="2686050"/>
          <p14:tracePt t="1739" x="7162800" y="2752725"/>
          <p14:tracePt t="1742" x="7137400" y="2778125"/>
          <p14:tracePt t="1756" x="7085013" y="2838450"/>
          <p14:tracePt t="1758" x="7008813" y="2906713"/>
          <p14:tracePt t="1768" x="6950075" y="2974975"/>
          <p14:tracePt t="1774" x="6805613" y="3094038"/>
          <p14:tracePt t="1781" x="6729413" y="3160713"/>
          <p14:tracePt t="1787" x="6653213" y="3211513"/>
          <p14:tracePt t="1796" x="6550025" y="3289300"/>
          <p14:tracePt t="1804" x="6303963" y="3441700"/>
          <p14:tracePt t="1812" x="6159500" y="3527425"/>
          <p14:tracePt t="1820" x="6057900" y="3586163"/>
          <p14:tracePt t="1828" x="5776913" y="3730625"/>
          <p14:tracePt t="1834" x="5641975" y="3773488"/>
          <p14:tracePt t="1842" x="5472113" y="3841750"/>
          <p14:tracePt t="1850" x="5292725" y="3892550"/>
          <p14:tracePt t="1858" x="5233988" y="3917950"/>
          <p14:tracePt t="1867" x="5003800" y="3976688"/>
          <p14:tracePt t="1875" x="4919663" y="3986213"/>
          <p14:tracePt t="1884" x="4791075" y="4011613"/>
          <p14:tracePt t="1888" x="4638675" y="4019550"/>
          <p14:tracePt t="1896" x="4511675" y="4019550"/>
          <p14:tracePt t="1904" x="4435475" y="4019550"/>
          <p14:tracePt t="1911" x="4324350" y="4019550"/>
          <p14:tracePt t="1919" x="4187825" y="4019550"/>
          <p14:tracePt t="1931" x="4070350" y="4019550"/>
          <p14:tracePt t="1940" x="3984625" y="4019550"/>
          <p14:tracePt t="1942" x="3951288" y="4019550"/>
          <p14:tracePt t="1955" x="3873500" y="4019550"/>
          <p14:tracePt t="1958" x="3822700" y="4019550"/>
          <p14:tracePt t="1969" x="3763963" y="4019550"/>
          <p14:tracePt t="1974" x="3729038" y="4019550"/>
          <p14:tracePt t="1986" x="3695700" y="4019550"/>
          <p14:tracePt t="1991" x="3670300" y="4019550"/>
          <p14:tracePt t="1995" x="3636963" y="4019550"/>
          <p14:tracePt t="2003" x="3602038" y="4011613"/>
          <p14:tracePt t="2011" x="3576638" y="4002088"/>
          <p14:tracePt t="2019" x="3543300" y="3994150"/>
          <p14:tracePt t="2028" x="3500438" y="3986213"/>
          <p14:tracePt t="2035" x="3467100" y="3976688"/>
          <p14:tracePt t="2042" x="3432175" y="3976688"/>
          <p14:tracePt t="2050" x="3424238" y="3968750"/>
          <p14:tracePt t="2058" x="3381375" y="3960813"/>
          <p14:tracePt t="2066" x="3348038" y="3951288"/>
          <p14:tracePt t="2074" x="3313113" y="3943350"/>
          <p14:tracePt t="2083" x="3287713" y="3925888"/>
          <p14:tracePt t="2090" x="3270250" y="3925888"/>
          <p14:tracePt t="2096" x="3211513" y="3908425"/>
          <p14:tracePt t="2104" x="3143250" y="3883025"/>
          <p14:tracePt t="2112" x="3084513" y="3857625"/>
          <p14:tracePt t="2120" x="2990850" y="3816350"/>
          <p14:tracePt t="2129" x="2930525" y="3790950"/>
          <p14:tracePt t="2137" x="2828925" y="3748088"/>
          <p14:tracePt t="2142" x="2709863" y="3687763"/>
          <p14:tracePt t="2151" x="2608263" y="3646488"/>
          <p14:tracePt t="2158" x="2489200" y="3586163"/>
          <p14:tracePt t="2168" x="2352675" y="3509963"/>
          <p14:tracePt t="2174" x="2260600" y="3467100"/>
          <p14:tracePt t="2184" x="2182813" y="3408363"/>
          <p14:tracePt t="2190" x="2106613" y="3373438"/>
          <p14:tracePt t="2197" x="2090738" y="3355975"/>
          <p14:tracePt t="2204" x="2038350" y="3330575"/>
          <p14:tracePt t="2212" x="2030413" y="3330575"/>
          <p14:tracePt t="2220" x="2030413" y="3322638"/>
          <p14:tracePt t="2228" x="2022475" y="3322638"/>
          <p14:tracePt t="2336" x="2022475" y="3314700"/>
          <p14:tracePt t="2344" x="2030413" y="3314700"/>
          <p14:tracePt t="2350" x="2030413" y="3305175"/>
          <p14:tracePt t="2367" x="2038350" y="3305175"/>
          <p14:tracePt t="2374" x="2047875" y="3305175"/>
          <p14:tracePt t="2383" x="2047875" y="3297238"/>
          <p14:tracePt t="2401" x="2047875" y="3289300"/>
          <p14:tracePt t="3561" x="2055813" y="3289300"/>
          <p14:tracePt t="3567" x="2081213" y="3289300"/>
          <p14:tracePt t="3576" x="2132013" y="3305175"/>
          <p14:tracePt t="3584" x="2157413" y="3322638"/>
          <p14:tracePt t="3592" x="2192338" y="3340100"/>
          <p14:tracePt t="3600" x="2243138" y="3355975"/>
          <p14:tracePt t="3607" x="2260600" y="3382963"/>
          <p14:tracePt t="3615" x="2301875" y="3398838"/>
          <p14:tracePt t="3621" x="2311400" y="3416300"/>
          <p14:tracePt t="3631" x="2327275" y="3433763"/>
          <p14:tracePt t="3637" x="2352675" y="3449638"/>
          <p14:tracePt t="3648" x="2370138" y="3475038"/>
          <p14:tracePt t="3654" x="2379663" y="3475038"/>
          <p14:tracePt t="3659" x="2387600" y="3484563"/>
          <p14:tracePt t="3668" x="2395538" y="3502025"/>
          <p14:tracePt t="3676" x="2413000" y="3517900"/>
          <p14:tracePt t="3692" x="2420938" y="3535363"/>
          <p14:tracePt t="3699" x="2430463" y="3543300"/>
          <p14:tracePt t="3708" x="2438400" y="3543300"/>
          <p14:tracePt t="3715" x="2438400" y="3560763"/>
          <p14:tracePt t="3722" x="2446338" y="3578225"/>
          <p14:tracePt t="3738" x="2446338" y="3603625"/>
          <p14:tracePt t="3748" x="2455863" y="3611563"/>
          <p14:tracePt t="3754" x="2455863" y="3629025"/>
          <p14:tracePt t="3760" x="2463800" y="3654425"/>
          <p14:tracePt t="3768" x="2463800" y="3671888"/>
          <p14:tracePt t="3776" x="2471738" y="3705225"/>
          <p14:tracePt t="3784" x="2471738" y="3730625"/>
          <p14:tracePt t="3792" x="2481263" y="3748088"/>
          <p14:tracePt t="3800" x="2481263" y="3773488"/>
          <p14:tracePt t="3807" x="2481263" y="3798888"/>
          <p14:tracePt t="3815" x="2481263" y="3841750"/>
          <p14:tracePt t="3822" x="2481263" y="3875088"/>
          <p14:tracePt t="3832" x="2481263" y="3900488"/>
          <p14:tracePt t="3838" x="2481263" y="3943350"/>
          <p14:tracePt t="3848" x="2481263" y="3994150"/>
          <p14:tracePt t="3854" x="2481263" y="4019550"/>
          <p14:tracePt t="3865" x="2481263" y="4052888"/>
          <p14:tracePt t="3868" x="2481263" y="4079875"/>
          <p14:tracePt t="3876" x="2481263" y="4087813"/>
          <p14:tracePt t="3900" x="2463800" y="4171950"/>
          <p14:tracePt t="3909" x="2446338" y="4181475"/>
          <p14:tracePt t="3919" x="2438400" y="4206875"/>
          <p14:tracePt t="3924" x="2430463" y="4214813"/>
          <p14:tracePt t="3931" x="2430463" y="4224338"/>
          <p14:tracePt t="3938" x="2420938" y="4224338"/>
          <p14:tracePt t="4016" x="2413000" y="4224338"/>
          <p14:tracePt t="4021" x="2405063" y="4232275"/>
          <p14:tracePt t="4031" x="2387600" y="4240213"/>
          <p14:tracePt t="4038" x="2370138" y="4257675"/>
          <p14:tracePt t="4048" x="2352675" y="4265613"/>
          <p14:tracePt t="4055" x="2344738" y="4283075"/>
          <p14:tracePt t="4073" x="2319338" y="4300538"/>
          <p14:tracePt t="4076" x="2311400" y="4308475"/>
          <p14:tracePt t="4664" x="2301875" y="4308475"/>
          <p14:tracePt t="4670" x="2276475" y="4308475"/>
          <p14:tracePt t="4678" x="2225675" y="4325938"/>
          <p14:tracePt t="4688" x="2124075" y="4333875"/>
          <p14:tracePt t="4694" x="2022475" y="4341813"/>
          <p14:tracePt t="4704" x="1954213" y="4351338"/>
          <p14:tracePt t="4707" x="1835150" y="4351338"/>
          <p14:tracePt t="4719" x="1682750" y="4351338"/>
          <p14:tracePt t="4724" x="1571625" y="4351338"/>
          <p14:tracePt t="4740" x="1376363" y="4351338"/>
          <p14:tracePt t="4754" x="1239838" y="4351338"/>
          <p14:tracePt t="4762" x="1189038" y="4351338"/>
          <p14:tracePt t="4770" x="1173163" y="4359275"/>
          <p14:tracePt t="4778" x="1147763" y="4359275"/>
          <p14:tracePt t="4786" x="1130300" y="4359275"/>
          <p14:tracePt t="4794" x="1120775" y="4359275"/>
          <p14:tracePt t="4932" x="1112838" y="4368800"/>
          <p14:tracePt t="4940" x="1104900" y="4376738"/>
          <p14:tracePt t="4952" x="1087438" y="4384675"/>
          <p14:tracePt t="4955" x="1069975" y="4384675"/>
          <p14:tracePt t="4962" x="1044575" y="4402138"/>
          <p14:tracePt t="4970" x="1028700" y="4419600"/>
          <p14:tracePt t="4978" x="1011238" y="4435475"/>
          <p14:tracePt t="4986" x="985838" y="4452938"/>
          <p14:tracePt t="4994" x="960438" y="4478338"/>
          <p14:tracePt t="5002" x="942975" y="4486275"/>
          <p14:tracePt t="5007" x="925513" y="4503738"/>
          <p14:tracePt t="5016" x="917575" y="4521200"/>
          <p14:tracePt t="5025" x="892175" y="4538663"/>
          <p14:tracePt t="5033" x="874713" y="4554538"/>
          <p14:tracePt t="5039" x="858838" y="4564063"/>
          <p14:tracePt t="5050" x="841375" y="4572000"/>
          <p14:tracePt t="5056" x="823913" y="4589463"/>
          <p14:tracePt t="5062" x="798513" y="4605338"/>
          <p14:tracePt t="5069" x="773113" y="4630738"/>
          <p14:tracePt t="5078" x="747713" y="4657725"/>
          <p14:tracePt t="5086" x="722313" y="4683125"/>
          <p14:tracePt t="5094" x="696913" y="4716463"/>
          <p14:tracePt t="5102" x="671513" y="4749800"/>
          <p14:tracePt t="5110" x="654050" y="4767263"/>
          <p14:tracePt t="5116" x="646113" y="4784725"/>
          <p14:tracePt t="5123" x="628650" y="4802188"/>
          <p14:tracePt t="5133" x="628650" y="4810125"/>
          <p14:tracePt t="5140" x="628650" y="4827588"/>
          <p14:tracePt t="5150" x="620713" y="4835525"/>
          <p14:tracePt t="5170" x="611188" y="4843463"/>
          <p14:tracePt t="5185" x="611188" y="4852988"/>
          <p14:tracePt t="5193" x="603250" y="4860925"/>
          <p14:tracePt t="5202" x="603250" y="4878388"/>
          <p14:tracePt t="5209" x="595313" y="4903788"/>
          <p14:tracePt t="5218" x="595313" y="4911725"/>
          <p14:tracePt t="5224" x="585788" y="4946650"/>
          <p14:tracePt t="5233" x="577850" y="4979988"/>
          <p14:tracePt t="5241" x="577850" y="5013325"/>
          <p14:tracePt t="5252" x="577850" y="5038725"/>
          <p14:tracePt t="5256" x="577850" y="5056188"/>
          <p14:tracePt t="5266" x="577850" y="5081588"/>
          <p14:tracePt t="5270" x="577850" y="5106988"/>
          <p14:tracePt t="5286" x="577850" y="5116513"/>
          <p14:tracePt t="5294" x="577850" y="5124450"/>
          <p14:tracePt t="5302" x="577850" y="5132388"/>
          <p14:tracePt t="5310" x="577850" y="5149850"/>
          <p14:tracePt t="5318" x="595313" y="5167313"/>
          <p14:tracePt t="5324" x="620713" y="5175250"/>
          <p14:tracePt t="5333" x="636588" y="5192713"/>
          <p14:tracePt t="5340" x="671513" y="5218113"/>
          <p14:tracePt t="5350" x="747713" y="5276850"/>
          <p14:tracePt t="5356" x="765175" y="5286375"/>
          <p14:tracePt t="5366" x="798513" y="5311775"/>
          <p14:tracePt t="5370" x="831850" y="5337175"/>
          <p14:tracePt t="5378" x="866775" y="5353050"/>
          <p14:tracePt t="5386" x="892175" y="5370513"/>
          <p14:tracePt t="5394" x="917575" y="5380038"/>
          <p14:tracePt t="5402" x="917575" y="5387975"/>
          <p14:tracePt t="5410" x="925513" y="5387975"/>
          <p14:tracePt t="5426" x="935038" y="5387975"/>
          <p14:tracePt t="5828" x="925513" y="5395913"/>
          <p14:tracePt t="5834" x="900113" y="5395913"/>
          <p14:tracePt t="5842" x="892175" y="5395913"/>
          <p14:tracePt t="5851" x="874713" y="5405438"/>
          <p14:tracePt t="5856" x="858838" y="5405438"/>
          <p14:tracePt t="5867" x="849313" y="5405438"/>
          <p14:tracePt t="5872" x="823913" y="5421313"/>
          <p14:tracePt t="5888" x="798513" y="5421313"/>
          <p14:tracePt t="5900" x="781050" y="5421313"/>
          <p14:tracePt t="5902" x="765175" y="5430838"/>
          <p14:tracePt t="5914" x="739775" y="5430838"/>
          <p14:tracePt t="5918" x="730250" y="5430838"/>
          <p14:tracePt t="5926" x="704850" y="5430838"/>
          <p14:tracePt t="5934" x="696913" y="5430838"/>
          <p14:tracePt t="5942" x="688975" y="5430838"/>
          <p14:tracePt t="5947" x="661988" y="5430838"/>
          <p14:tracePt t="5956" x="646113" y="5430838"/>
          <p14:tracePt t="5964" x="620713" y="5430838"/>
          <p14:tracePt t="5972" x="577850" y="5421313"/>
          <p14:tracePt t="5982" x="527050" y="5395913"/>
          <p14:tracePt t="5987" x="466725" y="5387975"/>
          <p14:tracePt t="5998" x="441325" y="5387975"/>
          <p14:tracePt t="6001" x="400050" y="5370513"/>
          <p14:tracePt t="6009" x="357188" y="5362575"/>
          <p14:tracePt t="6018" x="331788" y="5362575"/>
          <p14:tracePt t="6026" x="306388" y="5353050"/>
          <p14:tracePt t="6033" x="296863" y="5345113"/>
          <p14:tracePt t="6042" x="288925" y="5345113"/>
          <p14:tracePt t="6048" x="280988" y="5345113"/>
          <p14:tracePt t="6102" x="271463" y="5345113"/>
          <p14:tracePt t="6109" x="271463" y="5337175"/>
          <p14:tracePt t="6118" x="263525" y="5319713"/>
          <p14:tracePt t="6126" x="255588" y="5311775"/>
          <p14:tracePt t="6134" x="246063" y="5294313"/>
          <p14:tracePt t="6142" x="238125" y="5276850"/>
          <p14:tracePt t="6150" x="230188" y="5251450"/>
          <p14:tracePt t="6156" x="220663" y="5235575"/>
          <p14:tracePt t="6164" x="212725" y="5200650"/>
          <p14:tracePt t="6172" x="203200" y="5149850"/>
          <p14:tracePt t="6181" x="195263" y="5081588"/>
          <p14:tracePt t="6188" x="187325" y="5005388"/>
          <p14:tracePt t="6197" x="161925" y="4843463"/>
          <p14:tracePt t="6202" x="136525" y="4657725"/>
          <p14:tracePt t="6210" x="119063" y="4513263"/>
          <p14:tracePt t="6218" x="119063" y="4376738"/>
          <p14:tracePt t="6226" x="119063" y="4052888"/>
          <p14:tracePt t="6234" x="119063" y="3968750"/>
          <p14:tracePt t="6242" x="127000" y="3646488"/>
          <p14:tracePt t="6250" x="161925" y="3433763"/>
          <p14:tracePt t="6256" x="177800" y="3297238"/>
          <p14:tracePt t="6264" x="246063" y="2965450"/>
          <p14:tracePt t="6272" x="280988" y="2795588"/>
          <p14:tracePt t="6281" x="322263" y="2625725"/>
          <p14:tracePt t="6288" x="357188" y="2524125"/>
          <p14:tracePt t="6297" x="407988" y="2397125"/>
          <p14:tracePt t="6302" x="441325" y="2311400"/>
          <p14:tracePt t="6314" x="458788" y="2243138"/>
          <p14:tracePt t="6318" x="492125" y="2184400"/>
          <p14:tracePt t="6326" x="501650" y="2159000"/>
          <p14:tracePt t="6334" x="517525" y="2124075"/>
          <p14:tracePt t="6342" x="527050" y="2116138"/>
          <p14:tracePt t="6350" x="534988" y="2090738"/>
          <p14:tracePt t="6356" x="534988" y="2082800"/>
          <p14:tracePt t="6364" x="544513" y="2073275"/>
          <p14:tracePt t="6381" x="552450" y="2073275"/>
          <p14:tracePt t="6388" x="552450" y="2065338"/>
          <p14:tracePt t="6397" x="560388" y="2065338"/>
          <p14:tracePt t="6404" x="560388" y="2055813"/>
          <p14:tracePt t="6409" x="577850" y="2047875"/>
          <p14:tracePt t="6426" x="595313" y="2039938"/>
          <p14:tracePt t="6434" x="603250" y="2030413"/>
          <p14:tracePt t="6442" x="611188" y="2022475"/>
          <p14:tracePt t="6450" x="628650" y="2014538"/>
          <p14:tracePt t="6466" x="636588" y="2005013"/>
          <p14:tracePt t="6572" x="646113" y="2014538"/>
          <p14:tracePt t="6580" x="679450" y="2055813"/>
          <p14:tracePt t="6588" x="722313" y="2116138"/>
          <p14:tracePt t="6597" x="773113" y="2166938"/>
          <p14:tracePt t="6604" x="849313" y="2278063"/>
          <p14:tracePt t="6614" x="935038" y="2379663"/>
          <p14:tracePt t="6621" x="960438" y="2405063"/>
          <p14:tracePt t="6627" x="1036638" y="2489200"/>
          <p14:tracePt t="6640" x="1079500" y="2516188"/>
          <p14:tracePt t="6837" x="1079500" y="2506663"/>
          <p14:tracePt t="6844" x="1069975" y="2506663"/>
          <p14:tracePt t="6858" x="1069975" y="2498725"/>
          <p14:tracePt t="6881" x="1069975" y="2489200"/>
          <p14:tracePt t="6916" x="1062038" y="2463800"/>
          <p14:tracePt t="6925" x="1062038" y="2455863"/>
          <p14:tracePt t="6934" x="1062038" y="2447925"/>
          <p14:tracePt t="6942" x="1062038" y="2438400"/>
          <p14:tracePt t="6958" x="1062038" y="2430463"/>
          <p14:tracePt t="6973" x="1062038" y="2422525"/>
          <p14:tracePt t="7862" x="1087438" y="2413000"/>
          <p14:tracePt t="7865" x="1120775" y="2413000"/>
          <p14:tracePt t="7873" x="1163638" y="2405063"/>
          <p14:tracePt t="7882" x="1198563" y="2405063"/>
          <p14:tracePt t="7902" x="1343025" y="2405063"/>
          <p14:tracePt t="7906" x="1401763" y="2405063"/>
          <p14:tracePt t="7915" x="1528763" y="2405063"/>
          <p14:tracePt t="7920" x="1589088" y="2405063"/>
          <p14:tracePt t="7933" x="1716088" y="2405063"/>
          <p14:tracePt t="7936" x="1749425" y="2405063"/>
          <p14:tracePt t="7945" x="1809750" y="2405063"/>
          <p14:tracePt t="7952" x="1860550" y="2405063"/>
          <p14:tracePt t="7959" x="1885950" y="2405063"/>
          <p14:tracePt t="7968" x="1903413" y="2405063"/>
          <p14:tracePt t="7982" x="1903413" y="2413000"/>
          <p14:tracePt t="8060" x="1911350" y="2413000"/>
          <p14:tracePt t="8074" x="1946275" y="2413000"/>
          <p14:tracePt t="8082" x="2005013" y="2422525"/>
          <p14:tracePt t="8091" x="2081213" y="2422525"/>
          <p14:tracePt t="8098" x="2124075" y="2422525"/>
          <p14:tracePt t="8106" x="2192338" y="2422525"/>
          <p14:tracePt t="8115" x="2268538" y="2438400"/>
          <p14:tracePt t="8120" x="2327275" y="2438400"/>
          <p14:tracePt t="8142" x="2430463" y="2438400"/>
          <p14:tracePt t="8144" x="2489200" y="2438400"/>
          <p14:tracePt t="8152" x="2582863" y="2438400"/>
          <p14:tracePt t="8160" x="2659063" y="2438400"/>
          <p14:tracePt t="8165" x="2778125" y="2438400"/>
          <p14:tracePt t="8174" x="2897188" y="2438400"/>
          <p14:tracePt t="8182" x="2955925" y="2438400"/>
          <p14:tracePt t="8190" x="3067050" y="2438400"/>
          <p14:tracePt t="8198" x="3160713" y="2438400"/>
          <p14:tracePt t="8205" x="3254375" y="2438400"/>
          <p14:tracePt t="8215" x="3322638" y="2438400"/>
          <p14:tracePt t="8222" x="3406775" y="2438400"/>
          <p14:tracePt t="8233" x="3475038" y="2438400"/>
          <p14:tracePt t="8236" x="3525838" y="2438400"/>
          <p14:tracePt t="8250" x="3611563" y="2438400"/>
          <p14:tracePt t="8252" x="3695700" y="2430463"/>
          <p14:tracePt t="8260" x="3789363" y="2430463"/>
          <p14:tracePt t="8268" x="3873500" y="2430463"/>
          <p14:tracePt t="8276" x="3976688" y="2430463"/>
          <p14:tracePt t="8282" x="4078288" y="2430463"/>
          <p14:tracePt t="8289" x="4121150" y="2430463"/>
          <p14:tracePt t="8299" x="4230688" y="2422525"/>
          <p14:tracePt t="8306" x="4291013" y="2422525"/>
          <p14:tracePt t="8315" x="4332288" y="2422525"/>
          <p14:tracePt t="8321" x="4375150" y="2422525"/>
          <p14:tracePt t="8332" x="4425950" y="2422525"/>
          <p14:tracePt t="8336" x="4443413" y="2422525"/>
          <p14:tracePt t="8348" x="4486275" y="2422525"/>
          <p14:tracePt t="8352" x="4529138" y="2422525"/>
          <p14:tracePt t="8359" x="4579938" y="2422525"/>
          <p14:tracePt t="8368" x="4605338" y="2422525"/>
          <p14:tracePt t="8375" x="4630738" y="2422525"/>
          <p14:tracePt t="8382" x="4656138" y="2430463"/>
          <p14:tracePt t="8389" x="4673600" y="2430463"/>
          <p14:tracePt t="8398" x="4681538" y="2430463"/>
          <p14:tracePt t="8406" x="4699000" y="2430463"/>
          <p14:tracePt t="8415" x="4714875" y="2438400"/>
          <p14:tracePt t="8422" x="4732338" y="2438400"/>
          <p14:tracePt t="8432" x="4757738" y="2438400"/>
          <p14:tracePt t="8436" x="4765675" y="2438400"/>
          <p14:tracePt t="8449" x="4800600" y="2447925"/>
          <p14:tracePt t="8452" x="4833938" y="2447925"/>
          <p14:tracePt t="8460" x="4859338" y="2447925"/>
          <p14:tracePt t="8468" x="4876800" y="2455863"/>
          <p14:tracePt t="8476" x="4894263" y="2455863"/>
          <p14:tracePt t="8483" x="4902200" y="2455863"/>
          <p14:tracePt t="8539" x="4919663" y="2455863"/>
          <p14:tracePt t="8543" x="4945063" y="2455863"/>
          <p14:tracePt t="8552" x="4953000" y="2455863"/>
          <p14:tracePt t="8561" x="4978400" y="2455863"/>
          <p14:tracePt t="8568" x="5003800" y="2455863"/>
          <p14:tracePt t="8576" x="5013325" y="2455863"/>
          <p14:tracePt t="8583" x="5021263" y="2463800"/>
          <p14:tracePt t="8589" x="5029200" y="2463800"/>
          <p14:tracePt t="8606" x="5038725" y="2463800"/>
          <p14:tracePt t="8615" x="5046663" y="2463800"/>
          <p14:tracePt t="8642" x="5089525" y="2463800"/>
          <p14:tracePt t="8652" x="5140325" y="2473325"/>
          <p14:tracePt t="8659" x="5183188" y="2473325"/>
          <p14:tracePt t="8668" x="5216525" y="2473325"/>
          <p14:tracePt t="8676" x="5249863" y="2473325"/>
          <p14:tracePt t="8683" x="5292725" y="2481263"/>
          <p14:tracePt t="8690" x="5310188" y="2481263"/>
          <p14:tracePt t="8699" x="5343525" y="2481263"/>
          <p14:tracePt t="8706" x="5386388" y="2481263"/>
          <p14:tracePt t="8715" x="5411788" y="2481263"/>
          <p14:tracePt t="8722" x="5454650" y="2481263"/>
          <p14:tracePt t="8732" x="5522913" y="2489200"/>
          <p14:tracePt t="8735" x="5548313" y="2489200"/>
          <p14:tracePt t="8743" x="5624513" y="2489200"/>
          <p14:tracePt t="8751" x="5692775" y="2489200"/>
          <p14:tracePt t="8760" x="5726113" y="2489200"/>
          <p14:tracePt t="8768" x="5802313" y="2489200"/>
          <p14:tracePt t="8776" x="5862638" y="2489200"/>
          <p14:tracePt t="8784" x="5880100" y="2489200"/>
          <p14:tracePt t="8792" x="5930900" y="2489200"/>
          <p14:tracePt t="8800" x="5956300" y="2489200"/>
          <p14:tracePt t="8806" x="5972175" y="2489200"/>
          <p14:tracePt t="8815" x="5997575" y="2489200"/>
          <p14:tracePt t="8822" x="6015038" y="2489200"/>
          <p14:tracePt t="8831" x="6032500" y="2489200"/>
          <p14:tracePt t="8838" x="6049963" y="2489200"/>
          <p14:tracePt t="8848" x="6083300" y="2489200"/>
          <p14:tracePt t="8852" x="6108700" y="2489200"/>
          <p14:tracePt t="8860" x="6134100" y="2489200"/>
          <p14:tracePt t="8868" x="6151563" y="2489200"/>
          <p14:tracePt t="8876" x="6176963" y="2489200"/>
          <p14:tracePt t="8899" x="6227763" y="2489200"/>
          <p14:tracePt t="8906" x="6245225" y="2489200"/>
          <p14:tracePt t="8915" x="6253163" y="2489200"/>
          <p14:tracePt t="8949" x="6261100" y="2489200"/>
          <p14:tracePt t="8952" x="6270625" y="2489200"/>
          <p14:tracePt t="8960" x="6270625" y="2498725"/>
          <p14:tracePt t="8967" x="6286500" y="2498725"/>
          <p14:tracePt t="8976" x="6296025" y="2498725"/>
          <p14:tracePt t="8983" x="6303963" y="2498725"/>
          <p14:tracePt t="8992" x="6311900" y="2498725"/>
          <p14:tracePt t="9000" x="6321425" y="2498725"/>
          <p14:tracePt t="9022" x="6321425" y="2506663"/>
          <p14:tracePt t="9162" x="6321425" y="2516188"/>
          <p14:tracePt t="9170" x="6329363" y="2524125"/>
          <p14:tracePt t="9176" x="6338888" y="2549525"/>
          <p14:tracePt t="9189" x="6346825" y="2566988"/>
          <p14:tracePt t="9191" x="6354763" y="2574925"/>
          <p14:tracePt t="9200" x="6364288" y="2592388"/>
          <p14:tracePt t="9208" x="6364288" y="2600325"/>
          <p14:tracePt t="9221" x="6364288" y="2617788"/>
          <p14:tracePt t="9231" x="6372225" y="2633663"/>
          <p14:tracePt t="9237" x="6372225" y="2643188"/>
          <p14:tracePt t="9248" x="6372225" y="2651125"/>
          <p14:tracePt t="9253" x="6380163" y="2668588"/>
          <p14:tracePt t="9260" x="6380163" y="2676525"/>
          <p14:tracePt t="9267" x="6380163" y="2693988"/>
          <p14:tracePt t="9276" x="6389688" y="2693988"/>
          <p14:tracePt t="9292" x="6389688" y="2701925"/>
          <p14:tracePt t="9299" x="6389688" y="2711450"/>
          <p14:tracePt t="9306" x="6389688" y="2719388"/>
          <p14:tracePt t="9315" x="6389688" y="2727325"/>
          <p14:tracePt t="9322" x="6389688" y="2736850"/>
          <p14:tracePt t="9332" x="6389688" y="2744788"/>
          <p14:tracePt t="9338" x="6389688" y="2752725"/>
          <p14:tracePt t="9348" x="6389688" y="2762250"/>
          <p14:tracePt t="9354" x="6389688" y="2770188"/>
          <p14:tracePt t="9360" x="6389688" y="2778125"/>
          <p14:tracePt t="9368" x="6389688" y="2787650"/>
          <p14:tracePt t="9376" x="6380163" y="2805113"/>
          <p14:tracePt t="9383" x="6372225" y="2820988"/>
          <p14:tracePt t="9400" x="6364288" y="2846388"/>
          <p14:tracePt t="9408" x="6354763" y="2855913"/>
          <p14:tracePt t="9416" x="6346825" y="2863850"/>
          <p14:tracePt t="9422" x="6329363" y="2881313"/>
          <p14:tracePt t="9432" x="6321425" y="2889250"/>
          <p14:tracePt t="9439" x="6311900" y="2897188"/>
          <p14:tracePt t="9458" x="6286500" y="2914650"/>
          <p14:tracePt t="9465" x="6286500" y="2922588"/>
          <p14:tracePt t="9469" x="6261100" y="2932113"/>
          <p14:tracePt t="9475" x="6253163" y="2940050"/>
          <p14:tracePt t="9483" x="6227763" y="2957513"/>
          <p14:tracePt t="9492" x="6210300" y="2965450"/>
          <p14:tracePt t="9500" x="6184900" y="2982913"/>
          <p14:tracePt t="9509" x="6159500" y="2990850"/>
          <p14:tracePt t="9525" x="6142038" y="3000375"/>
          <p14:tracePt t="9535" x="6126163" y="3008313"/>
          <p14:tracePt t="9538" x="6126163" y="3016250"/>
          <p14:tracePt t="9549" x="6116638" y="3025775"/>
          <p14:tracePt t="9554" x="6108700" y="3025775"/>
          <p14:tracePt t="9570" x="6100763" y="3033713"/>
          <p14:tracePt t="9576" x="6091238" y="3041650"/>
          <p14:tracePt t="9592" x="6083300" y="3041650"/>
          <p14:tracePt t="9608" x="6083300" y="3051175"/>
          <p14:tracePt t="9622" x="6075363" y="3067050"/>
          <p14:tracePt t="9638" x="6065838" y="3067050"/>
          <p14:tracePt t="9649" x="6065838" y="3084513"/>
          <p14:tracePt t="9654" x="6057900" y="3094038"/>
          <p14:tracePt t="9665" x="6049963" y="3101975"/>
          <p14:tracePt t="9669" x="6040438" y="3109913"/>
          <p14:tracePt t="9684" x="6032500" y="3119438"/>
          <p14:tracePt t="9692" x="6024563" y="3127375"/>
          <p14:tracePt t="9700" x="6015038" y="3135313"/>
          <p14:tracePt t="9724" x="6015038" y="3144838"/>
          <p14:tracePt t="9738" x="6007100" y="3144838"/>
          <p14:tracePt t="9753" x="5989638" y="3152775"/>
          <p14:tracePt t="9770" x="5972175" y="3160713"/>
          <p14:tracePt t="9775" x="5956300" y="3160713"/>
          <p14:tracePt t="9783" x="5930900" y="3170238"/>
          <p14:tracePt t="9792" x="5905500" y="3170238"/>
          <p14:tracePt t="9800" x="5880100" y="3170238"/>
          <p14:tracePt t="9807" x="5853113" y="3170238"/>
          <p14:tracePt t="9816" x="5811838" y="3178175"/>
          <p14:tracePt t="9823" x="5761038" y="3178175"/>
          <p14:tracePt t="9831" x="5708650" y="3178175"/>
          <p14:tracePt t="9837" x="5657850" y="3178175"/>
          <p14:tracePt t="9848" x="5573713" y="3178175"/>
          <p14:tracePt t="9853" x="5505450" y="3170238"/>
          <p14:tracePt t="9865" x="5403850" y="3160713"/>
          <p14:tracePt t="9870" x="5302250" y="3160713"/>
          <p14:tracePt t="9882" x="5208588" y="3152775"/>
          <p14:tracePt t="9900" x="5013325" y="3135313"/>
          <p14:tracePt t="9908" x="4945063" y="3135313"/>
          <p14:tracePt t="9916" x="4884738" y="3127375"/>
          <p14:tracePt t="9924" x="4868863" y="3127375"/>
          <p14:tracePt t="9933" x="4851400" y="3127375"/>
          <p14:tracePt t="9938" x="4833938" y="3119438"/>
          <p14:tracePt t="9948" x="4818063" y="3119438"/>
          <p14:tracePt t="9954" x="4808538" y="3119438"/>
          <p14:tracePt t="9965" x="4783138" y="3109913"/>
          <p14:tracePt t="9970" x="4765675" y="3109913"/>
          <p14:tracePt t="9984" x="4749800" y="3109913"/>
          <p14:tracePt t="9991" x="4732338" y="3101975"/>
          <p14:tracePt t="10216" x="4732338" y="3109913"/>
          <p14:tracePt t="10224" x="4740275" y="3127375"/>
          <p14:tracePt t="10232" x="4740275" y="3144838"/>
          <p14:tracePt t="10241" x="4749800" y="3152775"/>
          <p14:tracePt t="10247" x="4757738" y="3152775"/>
          <p14:tracePt t="10264" x="4765675" y="3170238"/>
          <p14:tracePt t="10273" x="4775200" y="3178175"/>
          <p14:tracePt t="10278" x="4783138" y="3186113"/>
          <p14:tracePt t="10288" x="4783138" y="3195638"/>
          <p14:tracePt t="10293" x="4800600" y="3203575"/>
          <p14:tracePt t="10300" x="4818063" y="3211513"/>
          <p14:tracePt t="10307" x="4833938" y="3228975"/>
          <p14:tracePt t="10316" x="4843463" y="3246438"/>
          <p14:tracePt t="10323" x="4859338" y="3254375"/>
          <p14:tracePt t="10332" x="4876800" y="3271838"/>
          <p14:tracePt t="10340" x="4894263" y="3271838"/>
          <p14:tracePt t="10346" x="4902200" y="3289300"/>
          <p14:tracePt t="10354" x="4919663" y="3297238"/>
          <p14:tracePt t="10362" x="4927600" y="3305175"/>
          <p14:tracePt t="10371" x="4927600" y="3314700"/>
          <p14:tracePt t="10379" x="4935538" y="3314700"/>
          <p14:tracePt t="10397" x="4962525" y="3322638"/>
          <p14:tracePt t="10400" x="4970463" y="3340100"/>
          <p14:tracePt t="10407" x="4978400" y="3340100"/>
          <p14:tracePt t="10416" x="4995863" y="3348038"/>
          <p14:tracePt t="10424" x="5003800" y="3355975"/>
          <p14:tracePt t="10433" x="5029200" y="3355975"/>
          <p14:tracePt t="10440" x="5046663" y="3365500"/>
          <p14:tracePt t="10446" x="5064125" y="3373438"/>
          <p14:tracePt t="10462" x="5072063" y="3382963"/>
          <p14:tracePt t="10471" x="5080000" y="3382963"/>
          <p14:tracePt t="10494" x="5089525" y="3390900"/>
          <p14:tracePt t="10504" x="5106988" y="3390900"/>
          <p14:tracePt t="10508" x="5114925" y="3390900"/>
          <p14:tracePt t="10515" x="5122863" y="3390900"/>
          <p14:tracePt t="10524" x="5140325" y="3398838"/>
          <p14:tracePt t="10554" x="5148263" y="3398838"/>
          <p14:tracePt t="10604" x="5157788" y="3398838"/>
          <p14:tracePt t="10608" x="5173663" y="3398838"/>
          <p14:tracePt t="10616" x="5191125" y="3398838"/>
          <p14:tracePt t="10624" x="5199063" y="3398838"/>
          <p14:tracePt t="10632" x="5224463" y="3398838"/>
          <p14:tracePt t="10640" x="5249863" y="3398838"/>
          <p14:tracePt t="10655" x="5276850" y="3398838"/>
          <p14:tracePt t="10662" x="5284788" y="3398838"/>
          <p14:tracePt t="10671" x="5302250" y="3398838"/>
          <p14:tracePt t="10678" x="5318125" y="3398838"/>
          <p14:tracePt t="10688" x="5327650" y="3398838"/>
          <p14:tracePt t="10695" x="5353050" y="3390900"/>
          <p14:tracePt t="10715" x="5386388" y="3390900"/>
          <p14:tracePt t="10716" x="5403850" y="3390900"/>
          <p14:tracePt t="10724" x="5421313" y="3382963"/>
          <p14:tracePt t="10740" x="5429250" y="3382963"/>
          <p14:tracePt t="11004" x="5429250" y="3365500"/>
          <p14:tracePt t="11013" x="5429250" y="3314700"/>
          <p14:tracePt t="11018" x="5421313" y="3289300"/>
          <p14:tracePt t="11030" x="5403850" y="3246438"/>
          <p14:tracePt t="11031" x="5386388" y="3221038"/>
          <p14:tracePt t="11042" x="5368925" y="3186113"/>
          <p14:tracePt t="11048" x="5353050" y="3160713"/>
          <p14:tracePt t="11060" x="5343525" y="3144838"/>
          <p14:tracePt t="11063" x="5327650" y="3109913"/>
          <p14:tracePt t="11074" x="5318125" y="3094038"/>
          <p14:tracePt t="11077" x="5310188" y="3059113"/>
          <p14:tracePt t="11086" x="5302250" y="3051175"/>
          <p14:tracePt t="11094" x="5292725" y="3025775"/>
          <p14:tracePt t="11101" x="5284788" y="3008313"/>
          <p14:tracePt t="11110" x="5276850" y="2982913"/>
          <p14:tracePt t="11349" x="5276850" y="2974975"/>
          <p14:tracePt t="11465" x="5284788" y="2974975"/>
          <p14:tracePt t="11474" x="5284788" y="2965450"/>
          <p14:tracePt t="11480" x="5292725" y="2965450"/>
          <p14:tracePt t="11491" x="5302250" y="2965450"/>
          <p14:tracePt t="11493" x="5310188" y="2965450"/>
          <p14:tracePt t="11513" x="5318125" y="2957513"/>
          <p14:tracePt t="11582" x="5327650" y="2957513"/>
          <p14:tracePt t="11586" x="5335588" y="2957513"/>
          <p14:tracePt t="11593" x="5343525" y="2957513"/>
          <p14:tracePt t="11620" x="5353050" y="2957513"/>
          <p14:tracePt t="11675" x="5360988" y="2957513"/>
          <p14:tracePt t="11680" x="5368925" y="2957513"/>
          <p14:tracePt t="11696" x="5378450" y="2957513"/>
          <p14:tracePt t="11704" x="5386388" y="2957513"/>
          <p14:tracePt t="11710" x="5394325" y="2957513"/>
          <p14:tracePt t="11876" x="5403850" y="2957513"/>
          <p14:tracePt t="11880" x="5411788" y="2957513"/>
          <p14:tracePt t="11887" x="5421313" y="2957513"/>
          <p14:tracePt t="11895" x="5437188" y="2957513"/>
          <p14:tracePt t="11920" x="5446713" y="2957513"/>
          <p14:tracePt t="11934" x="5454650" y="2957513"/>
          <p14:tracePt t="11950" x="5472113" y="2957513"/>
          <p14:tracePt t="11962" x="5487988" y="2957513"/>
          <p14:tracePt t="11971" x="5513388" y="2957513"/>
          <p14:tracePt t="11980" x="5538788" y="2957513"/>
          <p14:tracePt t="11987" x="5556250" y="2965450"/>
          <p14:tracePt t="11995" x="5581650" y="2965450"/>
          <p14:tracePt t="12003" x="5607050" y="2974975"/>
          <p14:tracePt t="12012" x="5616575" y="2974975"/>
          <p14:tracePt t="12018" x="5632450" y="2982913"/>
          <p14:tracePt t="12028" x="5657850" y="2990850"/>
          <p14:tracePt t="12034" x="5667375" y="2990850"/>
          <p14:tracePt t="12045" x="5683250" y="3000375"/>
          <p14:tracePt t="12049" x="5700713" y="3000375"/>
          <p14:tracePt t="12056" x="5708650" y="3000375"/>
          <p14:tracePt t="12064" x="5718175" y="3008313"/>
          <p14:tracePt t="12072" x="5726113" y="3008313"/>
          <p14:tracePt t="12080" x="5743575" y="3008313"/>
          <p14:tracePt t="12088" x="5751513" y="3008313"/>
          <p14:tracePt t="12095" x="5761038" y="3016250"/>
          <p14:tracePt t="12118" x="5768975" y="3016250"/>
          <p14:tracePt t="12149" x="5776913" y="3016250"/>
          <p14:tracePt t="12163" x="5776913" y="3025775"/>
          <p14:tracePt t="12172" x="5786438" y="3025775"/>
          <p14:tracePt t="12180" x="5802313" y="3033713"/>
          <p14:tracePt t="12204" x="5837238" y="3033713"/>
          <p14:tracePt t="12218" x="5845175" y="3033713"/>
          <p14:tracePt t="12228" x="5853113" y="3033713"/>
          <p14:tracePt t="12234" x="5862638" y="3033713"/>
          <p14:tracePt t="12245" x="5862638" y="3041650"/>
          <p14:tracePt t="12250" x="5870575" y="3041650"/>
          <p14:tracePt t="12262" x="5888038" y="3041650"/>
          <p14:tracePt t="12272" x="5905500" y="3041650"/>
          <p14:tracePt t="12279" x="5913438" y="3051175"/>
          <p14:tracePt t="12288" x="5930900" y="3051175"/>
          <p14:tracePt t="12295" x="5938838" y="3051175"/>
          <p14:tracePt t="12311" x="5946775" y="3051175"/>
          <p14:tracePt t="12361" x="5956300" y="3059113"/>
          <p14:tracePt t="12366" x="5964238" y="3059113"/>
          <p14:tracePt t="12372" x="5972175" y="3059113"/>
          <p14:tracePt t="12380" x="5981700" y="3059113"/>
          <p14:tracePt t="12388" x="5989638" y="3059113"/>
          <p14:tracePt t="12395" x="5997575" y="3059113"/>
          <p14:tracePt t="12412" x="6007100" y="3059113"/>
          <p14:tracePt t="12462" x="6015038" y="3059113"/>
          <p14:tracePt t="12466" x="6032500" y="3059113"/>
          <p14:tracePt t="12480" x="6057900" y="3059113"/>
          <p14:tracePt t="12488" x="6075363" y="3067050"/>
          <p14:tracePt t="12496" x="6083300" y="3067050"/>
          <p14:tracePt t="12504" x="6091238" y="3067050"/>
          <p14:tracePt t="12512" x="6100763" y="3067050"/>
          <p14:tracePt t="12528" x="6108700" y="3067050"/>
          <p14:tracePt t="12544" x="6116638" y="3067050"/>
          <p14:tracePt t="12549" x="6126163" y="3067050"/>
          <p14:tracePt t="12562" x="6142038" y="3067050"/>
          <p14:tracePt t="12566" x="6167438" y="3076575"/>
          <p14:tracePt t="12578" x="6184900" y="3076575"/>
          <p14:tracePt t="12579" x="6210300" y="3084513"/>
          <p14:tracePt t="12588" x="6219825" y="3084513"/>
          <p14:tracePt t="12596" x="6235700" y="3084513"/>
          <p14:tracePt t="12604" x="6261100" y="3084513"/>
          <p14:tracePt t="12612" x="6270625" y="3084513"/>
          <p14:tracePt t="12621" x="6278563" y="3094038"/>
          <p14:tracePt t="12628" x="6286500" y="3094038"/>
          <p14:tracePt t="12634" x="6296025" y="3094038"/>
          <p14:tracePt t="12644" x="6311900" y="3094038"/>
          <p14:tracePt t="12650" x="6321425" y="3094038"/>
          <p14:tracePt t="12662" x="6346825" y="3094038"/>
          <p14:tracePt t="12666" x="6372225" y="3094038"/>
          <p14:tracePt t="12680" x="6405563" y="3094038"/>
          <p14:tracePt t="12688" x="6440488" y="3094038"/>
          <p14:tracePt t="12696" x="6483350" y="3094038"/>
          <p14:tracePt t="12704" x="6516688" y="3094038"/>
          <p14:tracePt t="12712" x="6542088" y="3094038"/>
          <p14:tracePt t="12720" x="6567488" y="3094038"/>
          <p14:tracePt t="12728" x="6575425" y="3094038"/>
          <p14:tracePt t="12745" x="6584950" y="3094038"/>
          <p14:tracePt t="12749" x="6592888" y="3094038"/>
          <p14:tracePt t="12959" x="6575425" y="3109913"/>
          <p14:tracePt t="12967" x="6559550" y="3109913"/>
          <p14:tracePt t="12980" x="6550025" y="3127375"/>
          <p14:tracePt t="12981" x="6534150" y="3135313"/>
          <p14:tracePt t="12998" x="6491288" y="3170238"/>
          <p14:tracePt t="13004" x="6473825" y="3186113"/>
          <p14:tracePt t="13017" x="6448425" y="3203575"/>
          <p14:tracePt t="13020" x="6423025" y="3211513"/>
          <p14:tracePt t="13028" x="6389688" y="3238500"/>
          <p14:tracePt t="13036" x="6380163" y="3246438"/>
          <p14:tracePt t="13050" x="6338888" y="3279775"/>
          <p14:tracePt t="13061" x="6311900" y="3289300"/>
          <p14:tracePt t="13066" x="6303963" y="3297238"/>
          <p14:tracePt t="13077" x="6296025" y="3305175"/>
          <p14:tracePt t="13082" x="6286500" y="3305175"/>
          <p14:tracePt t="13093" x="6278563" y="3314700"/>
          <p14:tracePt t="13121" x="6261100" y="3314700"/>
          <p14:tracePt t="13143" x="6253163" y="3322638"/>
          <p14:tracePt t="13151" x="6245225" y="3330575"/>
          <p14:tracePt t="13160" x="6235700" y="3330575"/>
          <p14:tracePt t="13196" x="6235700" y="3340100"/>
          <p14:tracePt t="13401" x="6245225" y="3348038"/>
          <p14:tracePt t="13405" x="6261100" y="3355975"/>
          <p14:tracePt t="13424" x="6270625" y="3355975"/>
          <p14:tracePt t="13428" x="6286500" y="3365500"/>
          <p14:tracePt t="13443" x="6311900" y="3365500"/>
          <p14:tracePt t="13458" x="6346825" y="3373438"/>
          <p14:tracePt t="13470" x="6372225" y="3373438"/>
          <p14:tracePt t="13474" x="6380163" y="3382963"/>
          <p14:tracePt t="13487" x="6405563" y="3390900"/>
          <p14:tracePt t="13490" x="6415088" y="3390900"/>
          <p14:tracePt t="13498" x="6423025" y="3390900"/>
          <p14:tracePt t="13512" x="6423025" y="3398838"/>
        </p14:tracePtLst>
      </p14:laserTraceLst>
    </p:ext>
    <p:ext uri="{E180D4A7-C9FB-4DFB-919C-405C955672EB}">
      <p14:showEvtLst xmlns:p14="http://schemas.microsoft.com/office/powerpoint/2010/main">
        <p14:playEvt time="483" objId="3"/>
        <p14:stopEvt time="19594"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6306"/>
            <a:ext cx="10515600" cy="1325563"/>
          </a:xfrm>
        </p:spPr>
        <p:txBody>
          <a:bodyPr/>
          <a:lstStyle/>
          <a:p>
            <a:r>
              <a:rPr lang="en-US" dirty="0"/>
              <a:t>FEATURES: Synthetic Satellite Imagery</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553720" y="1114382"/>
            <a:ext cx="7349309" cy="4672291"/>
          </a:xfrm>
        </p:spPr>
        <p:txBody>
          <a:bodyPr>
            <a:noAutofit/>
          </a:bodyPr>
          <a:lstStyle/>
          <a:p>
            <a:pPr marL="0" indent="0">
              <a:buNone/>
            </a:pPr>
            <a:r>
              <a:rPr lang="en-US" sz="2200" dirty="0"/>
              <a:t>Synthetic imagery can be used to test out science-models and observation systems. </a:t>
            </a:r>
            <a:r>
              <a:rPr lang="en-US" sz="2200" i="1" dirty="0"/>
              <a:t>How is it done?</a:t>
            </a:r>
          </a:p>
          <a:p>
            <a:r>
              <a:rPr lang="en-US" sz="2200" dirty="0"/>
              <a:t>Orbital propagation to determine position of satellite.</a:t>
            </a:r>
          </a:p>
          <a:p>
            <a:r>
              <a:rPr lang="en-US" sz="2200" dirty="0"/>
              <a:t>Project the sensor Focal-Plane Array (FPA) onto the Earth and determine the ground-pixel positions, shape. </a:t>
            </a:r>
          </a:p>
          <a:p>
            <a:r>
              <a:rPr lang="en-US" sz="2200" dirty="0"/>
              <a:t>Use of NWP model data as truth-data. </a:t>
            </a:r>
          </a:p>
          <a:p>
            <a:r>
              <a:rPr lang="en-US" sz="2200" dirty="0"/>
              <a:t>Interpolate to pixel positions and distort according to instrument and retrieval algorithm characteristics (under dev).</a:t>
            </a:r>
          </a:p>
          <a:p>
            <a:r>
              <a:rPr lang="en-US" sz="2200" dirty="0"/>
              <a:t>Output is closest to that of the </a:t>
            </a:r>
            <a:r>
              <a:rPr lang="en-US" sz="2200" b="1" dirty="0"/>
              <a:t>Level-2 data product </a:t>
            </a:r>
            <a:r>
              <a:rPr lang="en-US" sz="2200" dirty="0"/>
              <a:t>of an instrument.</a:t>
            </a:r>
          </a:p>
          <a:p>
            <a:r>
              <a:rPr lang="en-US" sz="2200" dirty="0"/>
              <a:t>Existing similar framework (with limitations): European Centre for Medium-Range Weather Forecasts (ECMWF) framework used to simulate future images from existing satellites. </a:t>
            </a:r>
            <a:r>
              <a:rPr lang="en-US" sz="1600" dirty="0">
                <a:hlinkClick r:id="rId6"/>
              </a:rPr>
              <a:t>https://confluence.ecmwf.int//display/FCST/Simulated+satellite+data</a:t>
            </a:r>
            <a:endParaRPr lang="en-US" sz="1600" dirty="0"/>
          </a:p>
        </p:txBody>
      </p:sp>
      <p:pic>
        <p:nvPicPr>
          <p:cNvPr id="5" name="Graphic 4">
            <a:extLst>
              <a:ext uri="{FF2B5EF4-FFF2-40B4-BE49-F238E27FC236}">
                <a16:creationId xmlns:a16="http://schemas.microsoft.com/office/drawing/2014/main" id="{18CD3F3F-9362-4C49-B770-985CA46127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6592" y="1476785"/>
            <a:ext cx="4518847" cy="4405085"/>
          </a:xfrm>
          <a:prstGeom prst="rect">
            <a:avLst/>
          </a:prstGeom>
        </p:spPr>
      </p:pic>
      <p:pic>
        <p:nvPicPr>
          <p:cNvPr id="4" name="slide11">
            <a:hlinkClick r:id="" action="ppaction://media"/>
            <a:extLst>
              <a:ext uri="{FF2B5EF4-FFF2-40B4-BE49-F238E27FC236}">
                <a16:creationId xmlns:a16="http://schemas.microsoft.com/office/drawing/2014/main" id="{C6CB4055-40DD-4B24-9734-3ED52D2ABCD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78077" y="129949"/>
            <a:ext cx="487362" cy="487362"/>
          </a:xfrm>
          <a:prstGeom prst="rect">
            <a:avLst/>
          </a:prstGeom>
        </p:spPr>
      </p:pic>
      <p:sp>
        <p:nvSpPr>
          <p:cNvPr id="8" name="Slide Number Placeholder 7">
            <a:extLst>
              <a:ext uri="{FF2B5EF4-FFF2-40B4-BE49-F238E27FC236}">
                <a16:creationId xmlns:a16="http://schemas.microsoft.com/office/drawing/2014/main" id="{551FC0AA-6895-4A20-B3AC-597615050EB4}"/>
              </a:ext>
            </a:extLst>
          </p:cNvPr>
          <p:cNvSpPr>
            <a:spLocks noGrp="1"/>
          </p:cNvSpPr>
          <p:nvPr>
            <p:ph type="sldNum" sz="quarter" idx="12"/>
          </p:nvPr>
        </p:nvSpPr>
        <p:spPr/>
        <p:txBody>
          <a:bodyPr/>
          <a:lstStyle/>
          <a:p>
            <a:fld id="{31C04E32-9598-4F51-AA87-83B7D842DB32}" type="slidenum">
              <a:rPr lang="en-US" smtClean="0"/>
              <a:t>11</a:t>
            </a:fld>
            <a:endParaRPr lang="en-US"/>
          </a:p>
        </p:txBody>
      </p:sp>
    </p:spTree>
    <p:custDataLst>
      <p:tags r:id="rId1"/>
    </p:custDataLst>
    <p:extLst>
      <p:ext uri="{BB962C8B-B14F-4D97-AF65-F5344CB8AC3E}">
        <p14:creationId xmlns:p14="http://schemas.microsoft.com/office/powerpoint/2010/main" val="2460018711"/>
      </p:ext>
    </p:extLst>
  </p:cSld>
  <p:clrMapOvr>
    <a:masterClrMapping/>
  </p:clrMapOvr>
  <mc:AlternateContent xmlns:mc="http://schemas.openxmlformats.org/markup-compatibility/2006" xmlns:p14="http://schemas.microsoft.com/office/powerpoint/2010/main">
    <mc:Choice Requires="p14">
      <p:transition spd="slow" p14:dur="2000" advTm="29564"/>
    </mc:Choice>
    <mc:Fallback xmlns="">
      <p:transition spd="slow" advTm="295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319" x="6430963" y="3398838"/>
          <p14:tracePt t="8327" x="6440488" y="3398838"/>
          <p14:tracePt t="8335" x="6448425" y="3390900"/>
          <p14:tracePt t="8344" x="6465888" y="3382963"/>
          <p14:tracePt t="8350" x="6473825" y="3382963"/>
          <p14:tracePt t="8382" x="6483350" y="3382963"/>
          <p14:tracePt t="8390" x="6499225" y="3373438"/>
          <p14:tracePt t="8406" x="6516688" y="3365500"/>
          <p14:tracePt t="8412" x="6534150" y="3355975"/>
          <p14:tracePt t="8420" x="6542088" y="3348038"/>
          <p14:tracePt t="8427" x="6550025" y="3348038"/>
          <p14:tracePt t="8435" x="6567488" y="3340100"/>
          <p14:tracePt t="8451" x="6584950" y="3330575"/>
          <p14:tracePt t="8457" x="6610350" y="3314700"/>
          <p14:tracePt t="8465" x="6643688" y="3297238"/>
          <p14:tracePt t="8473" x="6678613" y="3279775"/>
          <p14:tracePt t="8481" x="6711950" y="3271838"/>
          <p14:tracePt t="8489" x="6745288" y="3254375"/>
          <p14:tracePt t="8498" x="6780213" y="3238500"/>
          <p14:tracePt t="8506" x="6797675" y="3228975"/>
          <p14:tracePt t="8511" x="6805613" y="3221038"/>
          <p14:tracePt t="8519" x="6813550" y="3221038"/>
          <p14:tracePt t="8527" x="6831013" y="3221038"/>
          <p14:tracePt t="8543" x="6838950" y="3211513"/>
          <p14:tracePt t="8551" x="6848475" y="3203575"/>
          <p14:tracePt t="8557" x="6856413" y="3195638"/>
          <p14:tracePt t="8566" x="6864350" y="3195638"/>
          <p14:tracePt t="8573" x="6873875" y="3195638"/>
          <p14:tracePt t="8581" x="6881813" y="3186113"/>
          <p14:tracePt t="8598" x="6899275" y="3178175"/>
          <p14:tracePt t="8605" x="6915150" y="3170238"/>
          <p14:tracePt t="8611" x="6924675" y="3152775"/>
          <p14:tracePt t="8619" x="6950075" y="3144838"/>
          <p14:tracePt t="8627" x="6975475" y="3127375"/>
          <p14:tracePt t="8635" x="7008813" y="3109913"/>
          <p14:tracePt t="8643" x="7034213" y="3094038"/>
          <p14:tracePt t="8653" x="7051675" y="3084513"/>
          <p14:tracePt t="8659" x="7059613" y="3076575"/>
          <p14:tracePt t="8665" x="7085013" y="3067050"/>
          <p14:tracePt t="8673" x="7102475" y="3059113"/>
          <p14:tracePt t="8681" x="7119938" y="3051175"/>
          <p14:tracePt t="8689" x="7137400" y="3041650"/>
          <p14:tracePt t="8697" x="7145338" y="3033713"/>
          <p14:tracePt t="8705" x="7162800" y="3025775"/>
          <p14:tracePt t="8713" x="7188200" y="3016250"/>
          <p14:tracePt t="8721" x="7213600" y="3008313"/>
          <p14:tracePt t="8727" x="7221538" y="3008313"/>
          <p14:tracePt t="8735" x="7246938" y="3000375"/>
          <p14:tracePt t="8743" x="7256463" y="2990850"/>
          <p14:tracePt t="8752" x="7264400" y="2990850"/>
          <p14:tracePt t="8759" x="7289800" y="2982913"/>
          <p14:tracePt t="8767" x="7315200" y="2982913"/>
          <p14:tracePt t="8773" x="7348538" y="2974975"/>
          <p14:tracePt t="8781" x="7391400" y="2974975"/>
          <p14:tracePt t="8789" x="7451725" y="2965450"/>
          <p14:tracePt t="8798" x="7485063" y="2965450"/>
          <p14:tracePt t="8806" x="7545388" y="2965450"/>
          <p14:tracePt t="8813" x="7629525" y="2965450"/>
          <p14:tracePt t="8820" x="7705725" y="2965450"/>
          <p14:tracePt t="8829" x="7731125" y="2965450"/>
          <p14:tracePt t="8836" x="7766050" y="2965450"/>
          <p14:tracePt t="8844" x="7791450" y="2965450"/>
          <p14:tracePt t="15685" x="7893050" y="2838450"/>
          <p14:tracePt t="15693" x="7961313" y="2770188"/>
          <p14:tracePt t="15701" x="8012113" y="2711450"/>
          <p14:tracePt t="15707" x="8045450" y="2676525"/>
          <p14:tracePt t="15715" x="8131175" y="2600325"/>
          <p14:tracePt t="15724" x="8207375" y="2541588"/>
          <p14:tracePt t="15732" x="8275638" y="2481263"/>
          <p14:tracePt t="15740" x="8334375" y="2438400"/>
          <p14:tracePt t="15748" x="8445500" y="2354263"/>
          <p14:tracePt t="15756" x="8478838" y="2328863"/>
          <p14:tracePt t="15762" x="8547100" y="2268538"/>
          <p14:tracePt t="15771" x="8597900" y="2217738"/>
          <p14:tracePt t="15777" x="8632825" y="2192338"/>
          <p14:tracePt t="15786" x="8674100" y="2166938"/>
          <p14:tracePt t="15794" x="8709025" y="2133600"/>
          <p14:tracePt t="15803" x="8734425" y="2133600"/>
          <p14:tracePt t="15807" x="8767763" y="2098675"/>
          <p14:tracePt t="15815" x="8818563" y="2065338"/>
          <p14:tracePt t="15823" x="8843963" y="2047875"/>
          <p14:tracePt t="15832" x="8878888" y="2022475"/>
          <p14:tracePt t="15839" x="8912225" y="2005013"/>
          <p14:tracePt t="15848" x="8937625" y="1989138"/>
          <p14:tracePt t="15856" x="8955088" y="1979613"/>
          <p14:tracePt t="15862" x="8980488" y="1971675"/>
          <p14:tracePt t="15871" x="8997950" y="1971675"/>
          <p14:tracePt t="15879" x="9013825" y="1963738"/>
          <p14:tracePt t="15889" x="9031288" y="1963738"/>
          <p14:tracePt t="15894" x="9056688" y="1963738"/>
          <p14:tracePt t="15902" x="9064625" y="1954213"/>
          <p14:tracePt t="15907" x="9082088" y="1954213"/>
          <p14:tracePt t="15915" x="9107488" y="1954213"/>
          <p14:tracePt t="15923" x="9124950" y="1954213"/>
          <p14:tracePt t="15932" x="9142413" y="1954213"/>
          <p14:tracePt t="15939" x="9150350" y="1954213"/>
          <p14:tracePt t="15948" x="9167813" y="1954213"/>
          <p14:tracePt t="15955" x="9193213" y="1954213"/>
          <p14:tracePt t="15963" x="9218613" y="1954213"/>
          <p14:tracePt t="15970" x="9251950" y="1954213"/>
          <p14:tracePt t="15977" x="9269413" y="1954213"/>
          <p14:tracePt t="15986" x="9312275" y="1954213"/>
          <p14:tracePt t="15993" x="9345613" y="1954213"/>
          <p14:tracePt t="16003" x="9371013" y="1954213"/>
          <p14:tracePt t="16009" x="9396413" y="1954213"/>
          <p14:tracePt t="16017" x="9431338" y="1963738"/>
          <p14:tracePt t="16023" x="9439275" y="1963738"/>
          <p14:tracePt t="16031" x="9456738" y="1963738"/>
          <p14:tracePt t="16039" x="9464675" y="1963738"/>
          <p14:tracePt t="16255" x="9472613" y="1971675"/>
          <p14:tracePt t="16263" x="9490075" y="1971675"/>
          <p14:tracePt t="16269" x="9498013" y="1979613"/>
          <p14:tracePt t="16286" x="9515475" y="1989138"/>
          <p14:tracePt t="16294" x="9523413" y="1989138"/>
          <p14:tracePt t="16302" x="9523413" y="1997075"/>
          <p14:tracePt t="16317" x="9540875" y="2005013"/>
          <p14:tracePt t="16325" x="9558338" y="2005013"/>
          <p14:tracePt t="16332" x="9575800" y="2014538"/>
          <p14:tracePt t="16341" x="9601200" y="2022475"/>
          <p14:tracePt t="16348" x="9617075" y="2030413"/>
          <p14:tracePt t="16356" x="9652000" y="2030413"/>
          <p14:tracePt t="16364" x="9659938" y="2030413"/>
          <p14:tracePt t="16372" x="9677400" y="2039938"/>
          <p14:tracePt t="16380" x="9685338" y="2039938"/>
          <p14:tracePt t="16425" x="9685338" y="2047875"/>
          <p14:tracePt t="16493" x="9685338" y="2055813"/>
          <p14:tracePt t="16501" x="9685338" y="2082800"/>
          <p14:tracePt t="16509" x="9685338" y="2108200"/>
          <p14:tracePt t="16519" x="9685338" y="2149475"/>
          <p14:tracePt t="16525" x="9685338" y="2166938"/>
          <p14:tracePt t="16533" x="9685338" y="2209800"/>
          <p14:tracePt t="16540" x="9685338" y="2235200"/>
          <p14:tracePt t="16547" x="9685338" y="2278063"/>
          <p14:tracePt t="16555" x="9685338" y="2311400"/>
          <p14:tracePt t="16563" x="9685338" y="2328863"/>
          <p14:tracePt t="16571" x="9685338" y="2344738"/>
          <p14:tracePt t="16580" x="9685338" y="2371725"/>
          <p14:tracePt t="16585" x="9685338" y="2397125"/>
          <p14:tracePt t="16593" x="9685338" y="2413000"/>
          <p14:tracePt t="16602" x="9685338" y="2430463"/>
          <p14:tracePt t="16609" x="9685338" y="2455863"/>
          <p14:tracePt t="16617" x="9685338" y="2473325"/>
          <p14:tracePt t="16625" x="9685338" y="2498725"/>
          <p14:tracePt t="16633" x="9685338" y="2532063"/>
          <p14:tracePt t="16641" x="9685338" y="2549525"/>
          <p14:tracePt t="16648" x="9677400" y="2600325"/>
          <p14:tracePt t="16655" x="9677400" y="2617788"/>
          <p14:tracePt t="16663" x="9677400" y="2643188"/>
          <p14:tracePt t="16672" x="9667875" y="2660650"/>
          <p14:tracePt t="16679" x="9667875" y="2676525"/>
          <p14:tracePt t="16687" x="9659938" y="2711450"/>
          <p14:tracePt t="16696" x="9659938" y="2727325"/>
          <p14:tracePt t="16702" x="9652000" y="2744788"/>
          <p14:tracePt t="16709" x="9652000" y="2770188"/>
          <p14:tracePt t="16719" x="9642475" y="2795588"/>
          <p14:tracePt t="16727" x="9634538" y="2820988"/>
          <p14:tracePt t="16733" x="9626600" y="2838450"/>
          <p14:tracePt t="16741" x="9626600" y="2863850"/>
          <p14:tracePt t="16747" x="9617075" y="2897188"/>
          <p14:tracePt t="16755" x="9617075" y="2932113"/>
          <p14:tracePt t="16763" x="9609138" y="2957513"/>
          <p14:tracePt t="16771" x="9609138" y="2990850"/>
          <p14:tracePt t="16779" x="9601200" y="3025775"/>
          <p14:tracePt t="16787" x="9601200" y="3051175"/>
          <p14:tracePt t="16793" x="9591675" y="3067050"/>
          <p14:tracePt t="16802" x="9591675" y="3076575"/>
          <p14:tracePt t="16809" x="9591675" y="3101975"/>
          <p14:tracePt t="16817" x="9591675" y="3109913"/>
          <p14:tracePt t="16825" x="9591675" y="3127375"/>
          <p14:tracePt t="16834" x="9583738" y="3152775"/>
          <p14:tracePt t="16843" x="9583738" y="3160713"/>
          <p14:tracePt t="16848" x="9575800" y="3178175"/>
          <p14:tracePt t="16856" x="9575800" y="3186113"/>
          <p14:tracePt t="16864" x="9575800" y="3195638"/>
          <p14:tracePt t="16873" x="9566275" y="3211513"/>
          <p14:tracePt t="16891" x="9558338" y="3238500"/>
          <p14:tracePt t="16893" x="9558338" y="3254375"/>
          <p14:tracePt t="16901" x="9550400" y="3254375"/>
          <p14:tracePt t="16909" x="9550400" y="3263900"/>
          <p14:tracePt t="16918" x="9550400" y="3279775"/>
          <p14:tracePt t="16933" x="9550400" y="3289300"/>
          <p14:tracePt t="16941" x="9550400" y="3297238"/>
          <p14:tracePt t="16947" x="9540875" y="3297238"/>
          <p14:tracePt t="16956" x="9540875" y="3305175"/>
          <p14:tracePt t="16963" x="9532938" y="3314700"/>
          <p14:tracePt t="16971" x="9532938" y="3322638"/>
          <p14:tracePt t="16987" x="9532938" y="3340100"/>
          <p14:tracePt t="16995" x="9523413" y="3348038"/>
          <p14:tracePt t="17009" x="9515475" y="3355975"/>
          <p14:tracePt t="17017" x="9515475" y="3365500"/>
          <p14:tracePt t="17025" x="9507538" y="3373438"/>
          <p14:tracePt t="17033" x="9507538" y="3382963"/>
          <p14:tracePt t="17041" x="9498013" y="3398838"/>
          <p14:tracePt t="17049" x="9482138" y="3416300"/>
          <p14:tracePt t="17058" x="9472613" y="3424238"/>
          <p14:tracePt t="17063" x="9456738" y="3449638"/>
          <p14:tracePt t="17071" x="9431338" y="3467100"/>
          <p14:tracePt t="17079" x="9413875" y="3492500"/>
          <p14:tracePt t="17087" x="9388475" y="3517900"/>
          <p14:tracePt t="17095" x="9363075" y="3543300"/>
          <p14:tracePt t="17104" x="9312275" y="3586163"/>
          <p14:tracePt t="17109" x="9286875" y="3603625"/>
          <p14:tracePt t="17117" x="9244013" y="3646488"/>
          <p14:tracePt t="17125" x="9193213" y="3687763"/>
          <p14:tracePt t="17133" x="9142413" y="3738563"/>
          <p14:tracePt t="17141" x="9099550" y="3790950"/>
          <p14:tracePt t="17150" x="9048750" y="3841750"/>
          <p14:tracePt t="17157" x="9005888" y="3892550"/>
          <p14:tracePt t="17163" x="8980488" y="3943350"/>
          <p14:tracePt t="17171" x="8963025" y="3968750"/>
          <p14:tracePt t="17179" x="8912225" y="4037013"/>
          <p14:tracePt t="17187" x="8869363" y="4095750"/>
          <p14:tracePt t="17195" x="8843963" y="4146550"/>
          <p14:tracePt t="17204" x="8810625" y="4214813"/>
          <p14:tracePt t="17209" x="8793163" y="4249738"/>
          <p14:tracePt t="17217" x="8767763" y="4283075"/>
          <p14:tracePt t="17225" x="8750300" y="4308475"/>
          <p14:tracePt t="17233" x="8734425" y="4341813"/>
          <p14:tracePt t="17241" x="8716963" y="4359275"/>
          <p14:tracePt t="17250" x="8709025" y="4376738"/>
          <p14:tracePt t="17257" x="8699500" y="4384675"/>
          <p14:tracePt t="17263" x="8691563" y="4402138"/>
          <p14:tracePt t="17271" x="8683625" y="4410075"/>
          <p14:tracePt t="17279" x="8674100" y="4419600"/>
          <p14:tracePt t="17287" x="8674100" y="4427538"/>
          <p14:tracePt t="17296" x="8666163" y="4427538"/>
          <p14:tracePt t="17303" x="8658225" y="4445000"/>
          <p14:tracePt t="17309" x="8640763" y="4460875"/>
          <p14:tracePt t="17317" x="8640763" y="4470400"/>
          <p14:tracePt t="17325" x="8632825" y="4470400"/>
          <p14:tracePt t="17333" x="8623300" y="4478338"/>
          <p14:tracePt t="17342" x="8615363" y="4478338"/>
          <p14:tracePt t="17349" x="8615363" y="4486275"/>
          <p14:tracePt t="17365" x="8605838" y="4486275"/>
          <p14:tracePt t="17373" x="8589963" y="4486275"/>
          <p14:tracePt t="17380" x="8580438" y="4486275"/>
          <p14:tracePt t="17388" x="8555038" y="4486275"/>
          <p14:tracePt t="17396" x="8539163" y="4486275"/>
          <p14:tracePt t="17403" x="8488363" y="4495800"/>
          <p14:tracePt t="17412" x="8470900" y="4495800"/>
          <p14:tracePt t="17419" x="8428038" y="4495800"/>
          <p14:tracePt t="17425" x="8351838" y="4495800"/>
          <p14:tracePt t="17433" x="8326438" y="4495800"/>
          <p14:tracePt t="17441" x="8266113" y="4495800"/>
          <p14:tracePt t="17449" x="8258175" y="4495800"/>
          <p14:tracePt t="17457" x="8224838" y="4495800"/>
          <p14:tracePt t="17465" x="8189913" y="4495800"/>
          <p14:tracePt t="17471" x="8147050" y="4495800"/>
          <p14:tracePt t="17480" x="8121650" y="4495800"/>
          <p14:tracePt t="17488" x="8105775" y="4495800"/>
          <p14:tracePt t="17496" x="8080375" y="4495800"/>
          <p14:tracePt t="17503" x="8062913" y="4495800"/>
          <p14:tracePt t="17512" x="8054975" y="4495800"/>
          <p14:tracePt t="17519" x="8045450" y="4495800"/>
          <p14:tracePt t="17525" x="8037513" y="4495800"/>
          <p14:tracePt t="17787" x="8054975" y="4503738"/>
          <p14:tracePt t="17795" x="8070850" y="4521200"/>
          <p14:tracePt t="17811" x="8080375" y="4529138"/>
          <p14:tracePt t="17820" x="8096250" y="4538663"/>
          <p14:tracePt t="17828" x="8105775" y="4546600"/>
          <p14:tracePt t="17842" x="8113713" y="4554538"/>
          <p14:tracePt t="17850" x="8121650" y="4554538"/>
          <p14:tracePt t="17865" x="8131175" y="4554538"/>
          <p14:tracePt t="17874" x="8147050" y="4564063"/>
          <p14:tracePt t="17882" x="8147050" y="4572000"/>
          <p14:tracePt t="17891" x="8164513" y="4579938"/>
          <p14:tracePt t="17895" x="8174038" y="4579938"/>
          <p14:tracePt t="17903" x="8199438" y="4579938"/>
          <p14:tracePt t="17911" x="8224838" y="4579938"/>
          <p14:tracePt t="17920" x="8250238" y="4579938"/>
          <p14:tracePt t="17928" x="8258175" y="4589463"/>
          <p14:tracePt t="17936" x="8291513" y="4589463"/>
          <p14:tracePt t="17943" x="8318500" y="4597400"/>
          <p14:tracePt t="17950" x="8334375" y="4597400"/>
          <p14:tracePt t="17958" x="8351838" y="4597400"/>
          <p14:tracePt t="17965" x="8359775" y="4597400"/>
          <p14:tracePt t="17973" x="8377238" y="4605338"/>
          <p14:tracePt t="17982" x="8394700" y="4605338"/>
          <p14:tracePt t="17990" x="8420100" y="4614863"/>
          <p14:tracePt t="17995" x="8435975" y="4614863"/>
          <p14:tracePt t="18004" x="8462963" y="4614863"/>
          <p14:tracePt t="18012" x="8496300" y="4614863"/>
          <p14:tracePt t="18020" x="8539163" y="4622800"/>
          <p14:tracePt t="18027" x="8547100" y="4630738"/>
          <p14:tracePt t="18035" x="8580438" y="4630738"/>
          <p14:tracePt t="18042" x="8615363" y="4630738"/>
          <p14:tracePt t="18049" x="8640763" y="4640263"/>
          <p14:tracePt t="18065" x="8648700" y="4640263"/>
          <p14:tracePt t="18081" x="8658225" y="4640263"/>
          <p14:tracePt t="18327" x="8666163" y="4640263"/>
          <p14:tracePt t="18335" x="8683625" y="4640263"/>
          <p14:tracePt t="18351" x="8709025" y="4640263"/>
          <p14:tracePt t="18358" x="8716963" y="4640263"/>
          <p14:tracePt t="18365" x="8734425" y="4640263"/>
          <p14:tracePt t="18374" x="8759825" y="4640263"/>
          <p14:tracePt t="18382" x="8777288" y="4640263"/>
          <p14:tracePt t="18390" x="8802688" y="4640263"/>
          <p14:tracePt t="18399" x="8828088" y="4640263"/>
          <p14:tracePt t="18405" x="8853488" y="4640263"/>
          <p14:tracePt t="18413" x="8878888" y="4630738"/>
          <p14:tracePt t="18420" x="8894763" y="4630738"/>
          <p14:tracePt t="18435" x="8904288" y="4630738"/>
          <p14:tracePt t="18452" x="8912225" y="4630738"/>
          <p14:tracePt t="19367" x="8912225" y="4622800"/>
          <p14:tracePt t="19375" x="8929688" y="4622800"/>
          <p14:tracePt t="19383" x="8947150" y="4622800"/>
          <p14:tracePt t="19391" x="8955088" y="4614863"/>
          <p14:tracePt t="19398" x="8963025" y="4614863"/>
          <p14:tracePt t="19405" x="8980488" y="4614863"/>
          <p14:tracePt t="19430" x="8988425" y="4614863"/>
          <p14:tracePt t="19438" x="8997950" y="4614863"/>
          <p14:tracePt t="19454" x="9005888" y="4614863"/>
          <p14:tracePt t="19460" x="9013825" y="4614863"/>
          <p14:tracePt t="19468" x="9023350" y="4614863"/>
          <p14:tracePt t="19475" x="9023350" y="4605338"/>
          <p14:tracePt t="19492" x="9031288" y="4605338"/>
          <p14:tracePt t="19505" x="9039225" y="4605338"/>
          <p14:tracePt t="19545" x="9048750" y="4605338"/>
          <p14:tracePt t="19554" x="9048750" y="4597400"/>
          <p14:tracePt t="19575" x="9056688" y="4597400"/>
          <p14:tracePt t="19614" x="9064625" y="4597400"/>
          <p14:tracePt t="19621" x="9074150" y="4589463"/>
          <p14:tracePt t="19630" x="9082088" y="4589463"/>
          <p14:tracePt t="19637" x="9091613" y="4589463"/>
          <p14:tracePt t="19645" x="9099550" y="4589463"/>
          <p14:tracePt t="19653" x="9107488" y="4579938"/>
          <p14:tracePt t="19668" x="9117013" y="4579938"/>
          <p14:tracePt t="19683" x="9124950" y="4579938"/>
          <p14:tracePt t="19699" x="9124950" y="4572000"/>
          <p14:tracePt t="19705" x="9132888" y="4572000"/>
          <p14:tracePt t="19714" x="9142413" y="4572000"/>
          <p14:tracePt t="19721" x="9150350" y="4572000"/>
          <p14:tracePt t="19745" x="9158288" y="4572000"/>
          <p14:tracePt t="19754" x="9167813" y="4572000"/>
          <p14:tracePt t="19759" x="9167813" y="4564063"/>
          <p14:tracePt t="19775" x="9175750" y="4564063"/>
          <p14:tracePt t="19783" x="9175750" y="4554538"/>
          <p14:tracePt t="19799" x="9183688" y="4554538"/>
          <p14:tracePt t="19821" x="9193213" y="4554538"/>
          <p14:tracePt t="20507" x="9226550" y="4538663"/>
          <p14:tracePt t="20515" x="9251950" y="4538663"/>
          <p14:tracePt t="20523" x="9286875" y="4538663"/>
          <p14:tracePt t="20531" x="9320213" y="4513263"/>
          <p14:tracePt t="20539" x="9371013" y="4513263"/>
          <p14:tracePt t="20547" x="9396413" y="4503738"/>
          <p14:tracePt t="20554" x="9447213" y="4495800"/>
          <p14:tracePt t="20562" x="9482138" y="4495800"/>
          <p14:tracePt t="20569" x="9523413" y="4486275"/>
          <p14:tracePt t="20577" x="9591675" y="4478338"/>
          <p14:tracePt t="20586" x="9652000" y="4478338"/>
          <p14:tracePt t="20594" x="9710738" y="4478338"/>
          <p14:tracePt t="20600" x="9736138" y="4478338"/>
          <p14:tracePt t="20608" x="9761538" y="4478338"/>
          <p14:tracePt t="20615" x="9786938" y="4478338"/>
          <p14:tracePt t="20624" x="9796463" y="4478338"/>
          <p14:tracePt t="25979" x="9855200" y="4478338"/>
          <p14:tracePt t="25985" x="9974263" y="4486275"/>
          <p14:tracePt t="25994" x="10034588" y="4503738"/>
          <p14:tracePt t="26001" x="10093325" y="4513263"/>
          <p14:tracePt t="26009" x="10136188" y="4521200"/>
          <p14:tracePt t="26017" x="10169525" y="4521200"/>
          <p14:tracePt t="26025" x="10186988" y="4529138"/>
          <p14:tracePt t="26032" x="10204450" y="4529138"/>
          <p14:tracePt t="26040" x="10220325" y="4529138"/>
          <p14:tracePt t="26047" x="10229850" y="4529138"/>
          <p14:tracePt t="26063" x="10237788" y="4529138"/>
          <p14:tracePt t="26071" x="10255250" y="4529138"/>
          <p14:tracePt t="26085" x="10263188" y="4529138"/>
          <p14:tracePt t="26094" x="10271125" y="4529138"/>
          <p14:tracePt t="26109" x="10288588" y="4529138"/>
          <p14:tracePt t="26117" x="10298113" y="4529138"/>
          <p14:tracePt t="26131" x="10306050" y="4529138"/>
          <p14:tracePt t="26147" x="10323513" y="4529138"/>
          <p14:tracePt t="26163" x="10339388" y="4529138"/>
          <p14:tracePt t="26171" x="10356850" y="4538663"/>
          <p14:tracePt t="26179" x="10374313" y="4538663"/>
          <p14:tracePt t="26187" x="10399713" y="4538663"/>
          <p14:tracePt t="26194" x="10425113" y="4538663"/>
          <p14:tracePt t="26201" x="10467975" y="4538663"/>
          <p14:tracePt t="26209" x="10509250" y="4546600"/>
          <p14:tracePt t="26217" x="10552113" y="4546600"/>
          <p14:tracePt t="26225" x="10594975" y="4546600"/>
          <p14:tracePt t="26233" x="10628313" y="4554538"/>
          <p14:tracePt t="26239" x="10653713" y="4554538"/>
          <p14:tracePt t="26247" x="10663238" y="4554538"/>
          <p14:tracePt t="26255" x="10671175" y="4554538"/>
          <p14:tracePt t="26263" x="10688638" y="4564063"/>
          <p14:tracePt t="26272" x="10696575" y="4564063"/>
          <p14:tracePt t="26279" x="10721975" y="4572000"/>
          <p14:tracePt t="26285" x="10747375" y="4572000"/>
          <p14:tracePt t="26293" x="10782300" y="4579938"/>
          <p14:tracePt t="26301" x="10807700" y="4589463"/>
          <p14:tracePt t="26309" x="10858500" y="4597400"/>
          <p14:tracePt t="26318" x="10917238" y="4597400"/>
          <p14:tracePt t="26325" x="10960100" y="4605338"/>
          <p14:tracePt t="26334" x="10993438" y="4614863"/>
          <p14:tracePt t="26339" x="11018838" y="4614863"/>
          <p14:tracePt t="26347" x="11028363" y="4614863"/>
          <p14:tracePt t="26356" x="11053763" y="4614863"/>
          <p14:tracePt t="26363" x="11061700" y="4614863"/>
          <p14:tracePt t="26372" x="11071225" y="4614863"/>
          <p14:tracePt t="26379" x="11087100" y="4614863"/>
          <p14:tracePt t="26389" x="11096625" y="4614863"/>
          <p14:tracePt t="26394" x="11122025" y="4614863"/>
          <p14:tracePt t="26401" x="11129963" y="4614863"/>
          <p14:tracePt t="26409" x="11137900" y="4614863"/>
          <p14:tracePt t="26417" x="11147425" y="4614863"/>
          <p14:tracePt t="26425" x="11155363" y="4614863"/>
          <p14:tracePt t="26779" x="11147425" y="4614863"/>
          <p14:tracePt t="26788" x="11147425" y="4622800"/>
          <p14:tracePt t="26801" x="11137900" y="4622800"/>
          <p14:tracePt t="26903" x="11129963" y="4622800"/>
          <p14:tracePt t="26911" x="11122025" y="4622800"/>
          <p14:tracePt t="26917" x="11122025" y="4614863"/>
          <p14:tracePt t="26941" x="11112500" y="4614863"/>
          <p14:tracePt t="26979" x="11112500" y="4605338"/>
          <p14:tracePt t="26987" x="11104563" y="4605338"/>
          <p14:tracePt t="27003" x="11104563" y="4597400"/>
          <p14:tracePt t="27133" x="11096625" y="4589463"/>
          <p14:tracePt t="27187" x="11096625" y="4579938"/>
          <p14:tracePt t="27204" x="11096625" y="4572000"/>
          <p14:tracePt t="27581" x="11096625" y="4564063"/>
          <p14:tracePt t="27587" x="11096625" y="4554538"/>
          <p14:tracePt t="27604" x="11096625" y="4546600"/>
          <p14:tracePt t="27611" x="11104563" y="4538663"/>
          <p14:tracePt t="27619" x="11104563" y="4529138"/>
          <p14:tracePt t="27644" x="11104563" y="4521200"/>
          <p14:tracePt t="27658" x="11112500" y="4513263"/>
          <p14:tracePt t="27682" x="11112500" y="4503738"/>
          <p14:tracePt t="27695" x="11112500" y="4495800"/>
          <p14:tracePt t="27911" x="11112500" y="4513263"/>
          <p14:tracePt t="27919" x="11122025" y="4521200"/>
          <p14:tracePt t="27928" x="11129963" y="4546600"/>
          <p14:tracePt t="27935" x="11137900" y="4564063"/>
          <p14:tracePt t="27943" x="11155363" y="4579938"/>
          <p14:tracePt t="27952" x="11155363" y="4589463"/>
          <p14:tracePt t="27958" x="11172825" y="4605338"/>
          <p14:tracePt t="27966" x="11172825" y="4614863"/>
          <p14:tracePt t="27974" x="11180763" y="4622800"/>
          <p14:tracePt t="27981" x="11180763" y="4630738"/>
          <p14:tracePt t="27989" x="11188700" y="4640263"/>
          <p14:tracePt t="27997" x="11206163" y="4648200"/>
          <p14:tracePt t="28005" x="11206163" y="4665663"/>
          <p14:tracePt t="28011" x="11215688" y="4683125"/>
          <p14:tracePt t="28020" x="11223625" y="4683125"/>
          <p14:tracePt t="28027" x="11231563" y="4691063"/>
          <p14:tracePt t="28036" x="11231563" y="4699000"/>
          <p14:tracePt t="28043" x="11231563" y="4708525"/>
          <p14:tracePt t="28051" x="11249025" y="4708525"/>
          <p14:tracePt t="28057" x="11256963" y="4724400"/>
          <p14:tracePt t="28065" x="11274425" y="4733925"/>
          <p14:tracePt t="28073" x="11282363" y="4749800"/>
          <p14:tracePt t="28082" x="11299825" y="4759325"/>
          <p14:tracePt t="28089" x="11317288" y="4767263"/>
          <p14:tracePt t="28097" x="11333163" y="4775200"/>
          <p14:tracePt t="28105" x="11333163" y="4784725"/>
          <p14:tracePt t="28111" x="11350625" y="4792663"/>
          <p14:tracePt t="28120" x="11368088" y="4802188"/>
          <p14:tracePt t="28128" x="11376025" y="4802188"/>
          <p14:tracePt t="28136" x="11393488" y="4802188"/>
          <p14:tracePt t="28144" x="11401425" y="4802188"/>
          <p14:tracePt t="28152" x="11418888" y="4802188"/>
          <p14:tracePt t="28160" x="11436350" y="4802188"/>
          <p14:tracePt t="28168" x="11452225" y="4802188"/>
          <p14:tracePt t="28174" x="11469688" y="4802188"/>
          <p14:tracePt t="28182" x="11477625" y="4802188"/>
          <p14:tracePt t="28189" x="11487150" y="4802188"/>
          <p14:tracePt t="28197" x="11495088" y="4802188"/>
          <p14:tracePt t="28205" x="11503025" y="4810125"/>
          <p14:tracePt t="28213" x="11520488" y="4810125"/>
          <p14:tracePt t="28220" x="11545888" y="4818063"/>
          <p14:tracePt t="28227" x="11563350" y="4818063"/>
          <p14:tracePt t="28235" x="11588750" y="4827588"/>
          <p14:tracePt t="28243" x="11622088" y="4835525"/>
          <p14:tracePt t="28251" x="11657013" y="4835525"/>
          <p14:tracePt t="28259" x="11674475" y="4843463"/>
          <p14:tracePt t="28267" x="11699875" y="4843463"/>
          <p14:tracePt t="28273" x="11715750" y="4843463"/>
          <p14:tracePt t="28281" x="11725275" y="4843463"/>
          <p14:tracePt t="28289" x="11741150" y="4843463"/>
          <p14:tracePt t="28305" x="11750675" y="4843463"/>
          <p14:tracePt t="28336" x="11758613" y="4843463"/>
          <p14:tracePt t="28344" x="11766550" y="4843463"/>
          <p14:tracePt t="28351" x="11776075" y="4852988"/>
          <p14:tracePt t="28359" x="11791950" y="4852988"/>
          <p14:tracePt t="28367" x="11801475" y="4852988"/>
          <p14:tracePt t="28381" x="11818938" y="4852988"/>
          <p14:tracePt t="28389" x="11826875" y="4852988"/>
          <p14:tracePt t="28976" x="11818938" y="4852988"/>
        </p14:tracePtLst>
      </p14:laserTraceLst>
    </p:ext>
    <p:ext uri="{E180D4A7-C9FB-4DFB-919C-405C955672EB}">
      <p14:showEvtLst xmlns:p14="http://schemas.microsoft.com/office/powerpoint/2010/main">
        <p14:playEvt time="655" objId="4"/>
        <p14:stopEvt time="28769"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29459"/>
            <a:ext cx="10515600" cy="1325563"/>
          </a:xfrm>
        </p:spPr>
        <p:txBody>
          <a:bodyPr/>
          <a:lstStyle/>
          <a:p>
            <a:r>
              <a:rPr lang="en-US" dirty="0"/>
              <a:t>FEATURES: Simulated Satellite Imagery</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552130" y="1137534"/>
            <a:ext cx="6566300" cy="4582932"/>
          </a:xfrm>
        </p:spPr>
        <p:txBody>
          <a:bodyPr>
            <a:normAutofit/>
          </a:bodyPr>
          <a:lstStyle/>
          <a:p>
            <a:r>
              <a:rPr lang="en-US" sz="2200" dirty="0"/>
              <a:t>Example of simulated imagery of instrument observing the surface temperature. </a:t>
            </a:r>
          </a:p>
          <a:p>
            <a:r>
              <a:rPr lang="en-US" sz="2200" dirty="0"/>
              <a:t>The simulation is of a satellite at 500km SSO making observation at 10deg off-nadir using an instrument with field of view 60 deg along-track and 120 deg cross-track.</a:t>
            </a:r>
          </a:p>
          <a:p>
            <a:r>
              <a:rPr lang="en-US" sz="2200" dirty="0"/>
              <a:t>The non-homogeneity of the pixel shapes can be seen.</a:t>
            </a:r>
          </a:p>
          <a:p>
            <a:r>
              <a:rPr lang="en-US" sz="2200" dirty="0"/>
              <a:t>Future Work: </a:t>
            </a:r>
          </a:p>
          <a:p>
            <a:pPr lvl="1"/>
            <a:r>
              <a:rPr lang="en-US" sz="2200" dirty="0"/>
              <a:t>Translate the instrument observation metrics to corresponding geo-physical retrieval errors and then incorporate them onto the synthetic imagery.</a:t>
            </a:r>
          </a:p>
          <a:p>
            <a:pPr lvl="1"/>
            <a:r>
              <a:rPr lang="en-US" sz="2200" dirty="0"/>
              <a:t>Extending the pixel-projection concept to line-scanners. </a:t>
            </a:r>
          </a:p>
        </p:txBody>
      </p:sp>
      <p:pic>
        <p:nvPicPr>
          <p:cNvPr id="7" name="Graphic 6">
            <a:extLst>
              <a:ext uri="{FF2B5EF4-FFF2-40B4-BE49-F238E27FC236}">
                <a16:creationId xmlns:a16="http://schemas.microsoft.com/office/drawing/2014/main" id="{CAA0FE5E-229D-4B0F-9B8A-9F119E5D57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9595" y="1137534"/>
            <a:ext cx="4833956" cy="5052399"/>
          </a:xfrm>
          <a:prstGeom prst="rect">
            <a:avLst/>
          </a:prstGeom>
        </p:spPr>
      </p:pic>
      <p:pic>
        <p:nvPicPr>
          <p:cNvPr id="4" name="slide12">
            <a:hlinkClick r:id="" action="ppaction://media"/>
            <a:extLst>
              <a:ext uri="{FF2B5EF4-FFF2-40B4-BE49-F238E27FC236}">
                <a16:creationId xmlns:a16="http://schemas.microsoft.com/office/drawing/2014/main" id="{EAB98D49-FDFA-4E24-96F3-1684606709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9870" y="105967"/>
            <a:ext cx="487362" cy="487362"/>
          </a:xfrm>
          <a:prstGeom prst="rect">
            <a:avLst/>
          </a:prstGeom>
        </p:spPr>
      </p:pic>
      <p:sp>
        <p:nvSpPr>
          <p:cNvPr id="8" name="Slide Number Placeholder 7">
            <a:extLst>
              <a:ext uri="{FF2B5EF4-FFF2-40B4-BE49-F238E27FC236}">
                <a16:creationId xmlns:a16="http://schemas.microsoft.com/office/drawing/2014/main" id="{EEA75AFC-BBAD-44F0-93DD-3B8B3A95C6DC}"/>
              </a:ext>
            </a:extLst>
          </p:cNvPr>
          <p:cNvSpPr>
            <a:spLocks noGrp="1"/>
          </p:cNvSpPr>
          <p:nvPr>
            <p:ph type="sldNum" sz="quarter" idx="12"/>
          </p:nvPr>
        </p:nvSpPr>
        <p:spPr/>
        <p:txBody>
          <a:bodyPr/>
          <a:lstStyle/>
          <a:p>
            <a:fld id="{31C04E32-9598-4F51-AA87-83B7D842DB32}" type="slidenum">
              <a:rPr lang="en-US" smtClean="0"/>
              <a:t>12</a:t>
            </a:fld>
            <a:endParaRPr lang="en-US"/>
          </a:p>
        </p:txBody>
      </p:sp>
    </p:spTree>
    <p:custDataLst>
      <p:tags r:id="rId1"/>
    </p:custDataLst>
    <p:extLst>
      <p:ext uri="{BB962C8B-B14F-4D97-AF65-F5344CB8AC3E}">
        <p14:creationId xmlns:p14="http://schemas.microsoft.com/office/powerpoint/2010/main" val="964384706"/>
      </p:ext>
    </p:extLst>
  </p:cSld>
  <p:clrMapOvr>
    <a:masterClrMapping/>
  </p:clrMapOvr>
  <mc:AlternateContent xmlns:mc="http://schemas.openxmlformats.org/markup-compatibility/2006" xmlns:p14="http://schemas.microsoft.com/office/powerpoint/2010/main">
    <mc:Choice Requires="p14">
      <p:transition spd="slow" p14:dur="2000" advTm="14019"/>
    </mc:Choice>
    <mc:Fallback xmlns="">
      <p:transition spd="slow" advTm="14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78" x="11809413" y="4852988"/>
          <p14:tracePt t="1487" x="11801475" y="4843463"/>
          <p14:tracePt t="1494" x="11791950" y="4843463"/>
          <p14:tracePt t="1503" x="11784013" y="4835525"/>
          <p14:tracePt t="1517" x="11784013" y="4827588"/>
          <p14:tracePt t="1525" x="11776075" y="4827588"/>
          <p14:tracePt t="1532" x="11766550" y="4827588"/>
          <p14:tracePt t="1541" x="11766550" y="4818063"/>
          <p14:tracePt t="1554" x="11750675" y="4810125"/>
          <p14:tracePt t="1564" x="11741150" y="4810125"/>
          <p14:tracePt t="1586" x="11733213" y="4810125"/>
          <p14:tracePt t="1594" x="11733213" y="4802188"/>
          <p14:tracePt t="1600" x="11725275" y="4802188"/>
          <p14:tracePt t="1678" x="11715750" y="4792663"/>
          <p14:tracePt t="1686" x="11707813" y="4792663"/>
          <p14:tracePt t="1694" x="11690350" y="4784725"/>
          <p14:tracePt t="1710" x="11682413" y="4784725"/>
          <p14:tracePt t="1716" x="11674475" y="4784725"/>
          <p14:tracePt t="1724" x="11674475" y="4775200"/>
          <p14:tracePt t="1732" x="11664950" y="4775200"/>
          <p14:tracePt t="1771" x="11664950" y="4767263"/>
          <p14:tracePt t="1778" x="11657013" y="4767263"/>
          <p14:tracePt t="1811" x="11647488" y="4767263"/>
          <p14:tracePt t="1986" x="11639550" y="4759325"/>
          <p14:tracePt t="1994" x="11622088" y="4749800"/>
          <p14:tracePt t="2003" x="11622088" y="4741863"/>
          <p14:tracePt t="2011" x="11614150" y="4741863"/>
          <p14:tracePt t="2019" x="11606213" y="4741863"/>
          <p14:tracePt t="2024" x="11606213" y="4733925"/>
          <p14:tracePt t="2074" x="11606213" y="4724400"/>
          <p14:tracePt t="2102" x="11596688" y="4724400"/>
          <p14:tracePt t="2110" x="11588750" y="4716463"/>
          <p14:tracePt t="2126" x="11580813" y="4716463"/>
          <p14:tracePt t="2140" x="11580813" y="4708525"/>
          <p14:tracePt t="2157" x="11571288" y="4699000"/>
          <p14:tracePt t="2203" x="11563350" y="4699000"/>
          <p14:tracePt t="2348" x="11563350" y="4691063"/>
          <p14:tracePt t="2357" x="11555413" y="4691063"/>
          <p14:tracePt t="2364" x="11545888" y="4683125"/>
          <p14:tracePt t="2372" x="11537950" y="4683125"/>
          <p14:tracePt t="2472" x="11537950" y="4673600"/>
          <p14:tracePt t="2480" x="11530013" y="4665663"/>
          <p14:tracePt t="2486" x="11520488" y="4665663"/>
          <p14:tracePt t="2494" x="11520488" y="4657725"/>
          <p14:tracePt t="2503" x="11512550" y="4657725"/>
          <p14:tracePt t="2518" x="11503025" y="4648200"/>
          <p14:tracePt t="2527" x="11495088" y="4648200"/>
          <p14:tracePt t="2535" x="11495088" y="4640263"/>
          <p14:tracePt t="2541" x="11487150" y="4630738"/>
          <p14:tracePt t="2557" x="11477625" y="4630738"/>
          <p14:tracePt t="2565" x="11477625" y="4622800"/>
          <p14:tracePt t="2581" x="11469688" y="4622800"/>
          <p14:tracePt t="2588" x="11469688" y="4614863"/>
          <p14:tracePt t="2602" x="11461750" y="4605338"/>
          <p14:tracePt t="2610" x="11452225" y="4597400"/>
          <p14:tracePt t="2618" x="11444288" y="4579938"/>
          <p14:tracePt t="2626" x="11426825" y="4554538"/>
          <p14:tracePt t="2634" x="11410950" y="4538663"/>
          <p14:tracePt t="2642" x="11393488" y="4513263"/>
          <p14:tracePt t="2648" x="11376025" y="4495800"/>
          <p14:tracePt t="2656" x="11360150" y="4470400"/>
          <p14:tracePt t="2664" x="11333163" y="4402138"/>
          <p14:tracePt t="2672" x="11274425" y="4325938"/>
          <p14:tracePt t="2680" x="11249025" y="4257675"/>
          <p14:tracePt t="2688" x="11206163" y="4197350"/>
          <p14:tracePt t="2694" x="11163300" y="4130675"/>
          <p14:tracePt t="2702" x="11104563" y="4011613"/>
          <p14:tracePt t="2710" x="11061700" y="3935413"/>
          <p14:tracePt t="2718" x="11002963" y="3832225"/>
          <p14:tracePt t="2726" x="10952163" y="3730625"/>
          <p14:tracePt t="2735" x="10815638" y="3449638"/>
          <p14:tracePt t="2742" x="10764838" y="3355975"/>
          <p14:tracePt t="2748" x="10653713" y="3135313"/>
          <p14:tracePt t="2756" x="10577513" y="3000375"/>
          <p14:tracePt t="2764" x="10450513" y="2770188"/>
          <p14:tracePt t="2772" x="10348913" y="2608263"/>
          <p14:tracePt t="2780" x="10323513" y="2557463"/>
          <p14:tracePt t="2788" x="10212388" y="2397125"/>
          <p14:tracePt t="2796" x="10186988" y="2344738"/>
          <p14:tracePt t="2802" x="10136188" y="2268538"/>
          <p14:tracePt t="2810" x="10110788" y="2209800"/>
          <p14:tracePt t="2818" x="10067925" y="2141538"/>
          <p14:tracePt t="2826" x="10034588" y="2090738"/>
          <p14:tracePt t="2835" x="10017125" y="2065338"/>
          <p14:tracePt t="2842" x="10009188" y="2055813"/>
          <p14:tracePt t="2848" x="10009188" y="2039938"/>
          <p14:tracePt t="2864" x="10009188" y="2030413"/>
          <p14:tracePt t="2873" x="9999663" y="2030413"/>
          <p14:tracePt t="5663" x="9991725" y="2030413"/>
          <p14:tracePt t="5671" x="9974263" y="2022475"/>
          <p14:tracePt t="5678" x="9948863" y="2022475"/>
          <p14:tracePt t="5684" x="9931400" y="2022475"/>
          <p14:tracePt t="5692" x="9923463" y="2014538"/>
          <p14:tracePt t="5700" x="9906000" y="2005013"/>
          <p14:tracePt t="5708" x="9898063" y="2005013"/>
          <p14:tracePt t="6556" x="9890125" y="1997075"/>
          <p14:tracePt t="6564" x="9847263" y="1997075"/>
          <p14:tracePt t="6570" x="9786938" y="1989138"/>
          <p14:tracePt t="6578" x="9736138" y="1979613"/>
          <p14:tracePt t="6587" x="9694863" y="1979613"/>
          <p14:tracePt t="6595" x="9652000" y="1971675"/>
          <p14:tracePt t="6602" x="9617075" y="1963738"/>
          <p14:tracePt t="6611" x="9532938" y="1963738"/>
          <p14:tracePt t="6619" x="9482138" y="1954213"/>
          <p14:tracePt t="6627" x="9464675" y="1954213"/>
          <p14:tracePt t="6633" x="9431338" y="1946275"/>
          <p14:tracePt t="6642" x="9396413" y="1946275"/>
          <p14:tracePt t="6648" x="9371013" y="1938338"/>
          <p14:tracePt t="6665" x="9353550" y="1938338"/>
          <p14:tracePt t="6673" x="9345613" y="1938338"/>
          <p14:tracePt t="6818" x="9328150" y="1938338"/>
          <p14:tracePt t="6825" x="9312275" y="1938338"/>
          <p14:tracePt t="6832" x="9277350" y="1938338"/>
          <p14:tracePt t="6840" x="9244013" y="1938338"/>
          <p14:tracePt t="6848" x="9209088" y="1938338"/>
          <p14:tracePt t="6857" x="9201150" y="1938338"/>
          <p14:tracePt t="6865" x="9167813" y="1938338"/>
          <p14:tracePt t="6873" x="9142413" y="1938338"/>
          <p14:tracePt t="6879" x="9132888" y="1938338"/>
          <p14:tracePt t="6888" x="9117013" y="1938338"/>
          <p14:tracePt t="6895" x="9091613" y="1938338"/>
          <p14:tracePt t="6904" x="9074150" y="1946275"/>
          <p14:tracePt t="6923" x="9031288" y="1954213"/>
          <p14:tracePt t="6927" x="9013825" y="1954213"/>
          <p14:tracePt t="6935" x="8980488" y="1963738"/>
          <p14:tracePt t="6941" x="8955088" y="1963738"/>
          <p14:tracePt t="6949" x="8921750" y="1963738"/>
          <p14:tracePt t="6957" x="8894763" y="1971675"/>
          <p14:tracePt t="6968" x="8861425" y="1971675"/>
          <p14:tracePt t="6973" x="8818563" y="1971675"/>
          <p14:tracePt t="6981" x="8793163" y="1971675"/>
          <p14:tracePt t="6988" x="8716963" y="1989138"/>
          <p14:tracePt t="6995" x="8658225" y="1989138"/>
          <p14:tracePt t="7005" x="8632825" y="1997075"/>
          <p14:tracePt t="7011" x="8589963" y="1997075"/>
          <p14:tracePt t="7019" x="8529638" y="2005013"/>
          <p14:tracePt t="7028" x="8488363" y="2014538"/>
          <p14:tracePt t="7035" x="8435975" y="2022475"/>
          <p14:tracePt t="7041" x="8394700" y="2039938"/>
          <p14:tracePt t="7049" x="8343900" y="2047875"/>
          <p14:tracePt t="7057" x="8334375" y="2055813"/>
          <p14:tracePt t="7066" x="8283575" y="2065338"/>
          <p14:tracePt t="7074" x="8258175" y="2073275"/>
          <p14:tracePt t="7081" x="8224838" y="2082800"/>
          <p14:tracePt t="7088" x="8189913" y="2090738"/>
          <p14:tracePt t="7095" x="8156575" y="2098675"/>
          <p14:tracePt t="7103" x="8113713" y="2108200"/>
          <p14:tracePt t="7111" x="8088313" y="2116138"/>
          <p14:tracePt t="7119" x="8062913" y="2124075"/>
          <p14:tracePt t="7127" x="8037513" y="2133600"/>
          <p14:tracePt t="7135" x="8020050" y="2141538"/>
          <p14:tracePt t="7141" x="8004175" y="2149475"/>
          <p14:tracePt t="7149" x="7969250" y="2159000"/>
          <p14:tracePt t="7157" x="7951788" y="2159000"/>
          <p14:tracePt t="7165" x="7943850" y="2166938"/>
          <p14:tracePt t="7173" x="7918450" y="2174875"/>
          <p14:tracePt t="7181" x="7893050" y="2184400"/>
          <p14:tracePt t="7188" x="7867650" y="2184400"/>
          <p14:tracePt t="7195" x="7859713" y="2192338"/>
          <p14:tracePt t="7203" x="7816850" y="2200275"/>
          <p14:tracePt t="7211" x="7766050" y="2209800"/>
          <p14:tracePt t="7218" x="7731125" y="2217738"/>
          <p14:tracePt t="7226" x="7723188" y="2217738"/>
          <p14:tracePt t="7234" x="7688263" y="2227263"/>
          <p14:tracePt t="7240" x="7662863" y="2235200"/>
          <p14:tracePt t="7248" x="7637463" y="2235200"/>
          <p14:tracePt t="7256" x="7629525" y="2243138"/>
          <p14:tracePt t="7264" x="7612063" y="2243138"/>
          <p14:tracePt t="7272" x="7596188" y="2252663"/>
          <p14:tracePt t="7280" x="7578725" y="2252663"/>
          <p14:tracePt t="7289" x="7553325" y="2260600"/>
          <p14:tracePt t="7294" x="7527925" y="2260600"/>
          <p14:tracePt t="7303" x="7518400" y="2260600"/>
          <p14:tracePt t="7310" x="7485063" y="2260600"/>
          <p14:tracePt t="7318" x="7451725" y="2260600"/>
          <p14:tracePt t="7327" x="7416800" y="2268538"/>
          <p14:tracePt t="7334" x="7408863" y="2268538"/>
          <p14:tracePt t="7342" x="7383463" y="2268538"/>
          <p14:tracePt t="7351" x="7358063" y="2278063"/>
          <p14:tracePt t="7356" x="7348538" y="2278063"/>
          <p14:tracePt t="7365" x="7332663" y="2278063"/>
          <p14:tracePt t="7372" x="7323138" y="2278063"/>
          <p14:tracePt t="7380" x="7315200" y="2286000"/>
          <p14:tracePt t="7388" x="7297738" y="2286000"/>
          <p14:tracePt t="7396" x="7289800" y="2286000"/>
          <p14:tracePt t="7404" x="7272338" y="2293938"/>
          <p14:tracePt t="7411" x="7246938" y="2293938"/>
          <p14:tracePt t="7418" x="7239000" y="2293938"/>
          <p14:tracePt t="7427" x="7229475" y="2303463"/>
          <p14:tracePt t="7435" x="7221538" y="2303463"/>
          <p14:tracePt t="7448" x="7204075" y="2303463"/>
          <p14:tracePt t="7456" x="7196138" y="2303463"/>
          <p14:tracePt t="7472" x="7188200" y="2311400"/>
          <p14:tracePt t="7488" x="7178675" y="2311400"/>
          <p14:tracePt t="7504" x="7170738" y="2311400"/>
          <p14:tracePt t="7518" x="7170738" y="2319338"/>
          <p14:tracePt t="7535" x="7153275" y="2328863"/>
          <p14:tracePt t="7543" x="7145338" y="2328863"/>
          <p14:tracePt t="7556" x="7137400" y="2336800"/>
          <p14:tracePt t="7566" x="7127875" y="2336800"/>
          <p14:tracePt t="7572" x="7127875" y="2344738"/>
          <p14:tracePt t="7588" x="7119938" y="2354263"/>
          <p14:tracePt t="7604" x="7112000" y="2362200"/>
          <p14:tracePt t="7611" x="7102475" y="2371725"/>
          <p14:tracePt t="7618" x="7102475" y="2379663"/>
          <p14:tracePt t="7626" x="7102475" y="2387600"/>
          <p14:tracePt t="7635" x="7094538" y="2397125"/>
          <p14:tracePt t="7643" x="7085013" y="2413000"/>
          <p14:tracePt t="7651" x="7077075" y="2430463"/>
          <p14:tracePt t="7656" x="7069138" y="2447925"/>
          <p14:tracePt t="7666" x="7069138" y="2463800"/>
          <p14:tracePt t="7674" x="7059613" y="2481263"/>
          <p14:tracePt t="7681" x="7059613" y="2498725"/>
          <p14:tracePt t="7697" x="7051675" y="2516188"/>
          <p14:tracePt t="7705" x="7051675" y="2524125"/>
          <p14:tracePt t="7711" x="7043738" y="2532063"/>
          <p14:tracePt t="7719" x="7034213" y="2549525"/>
          <p14:tracePt t="7734" x="7034213" y="2566988"/>
          <p14:tracePt t="7742" x="7026275" y="2574925"/>
          <p14:tracePt t="7750" x="7026275" y="2592388"/>
          <p14:tracePt t="7758" x="7026275" y="2608263"/>
          <p14:tracePt t="7766" x="7026275" y="2617788"/>
          <p14:tracePt t="7772" x="7018338" y="2625725"/>
          <p14:tracePt t="7780" x="7018338" y="2633663"/>
          <p14:tracePt t="7788" x="7008813" y="2643188"/>
          <p14:tracePt t="7804" x="7008813" y="2651125"/>
          <p14:tracePt t="7813" x="7000875" y="2660650"/>
          <p14:tracePt t="7819" x="7000875" y="2668588"/>
          <p14:tracePt t="7827" x="7000875" y="2676525"/>
          <p14:tracePt t="7836" x="7000875" y="2686050"/>
          <p14:tracePt t="7843" x="7000875" y="2693988"/>
          <p14:tracePt t="7850" x="7000875" y="2701925"/>
          <p14:tracePt t="7859" x="6992938" y="2701925"/>
          <p14:tracePt t="7865" x="6992938" y="2719388"/>
          <p14:tracePt t="7872" x="6983413" y="2727325"/>
          <p14:tracePt t="7888" x="6983413" y="2736850"/>
          <p14:tracePt t="7896" x="6975475" y="2752725"/>
          <p14:tracePt t="7919" x="6975475" y="2762250"/>
          <p14:tracePt t="7927" x="6975475" y="2770188"/>
          <p14:tracePt t="7935" x="6975475" y="2778125"/>
          <p14:tracePt t="7951" x="6967538" y="2778125"/>
          <p14:tracePt t="7959" x="6967538" y="2787650"/>
          <p14:tracePt t="7967" x="6967538" y="2795588"/>
          <p14:tracePt t="7972" x="6958013" y="2805113"/>
          <p14:tracePt t="7989" x="6958013" y="2813050"/>
          <p14:tracePt t="8004" x="6950075" y="2820988"/>
          <p14:tracePt t="8018" x="6950075" y="2830513"/>
          <p14:tracePt t="8034" x="6950075" y="2838450"/>
          <p14:tracePt t="8051" x="6942138" y="2838450"/>
          <p14:tracePt t="8059" x="6942138" y="2846388"/>
          <p14:tracePt t="8072" x="6942138" y="2855913"/>
          <p14:tracePt t="8088" x="6932613" y="2863850"/>
          <p14:tracePt t="8104" x="6932613" y="2871788"/>
          <p14:tracePt t="8113" x="6932613" y="2881313"/>
          <p14:tracePt t="8151" x="6932613" y="2889250"/>
        </p14:tracePtLst>
      </p14:laserTraceLst>
    </p:ext>
    <p:ext uri="{E180D4A7-C9FB-4DFB-919C-405C955672EB}">
      <p14:showEvtLst xmlns:p14="http://schemas.microsoft.com/office/powerpoint/2010/main">
        <p14:playEvt time="489" objId="4"/>
        <p14:stopEvt time="12583"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16837"/>
            <a:ext cx="10515600" cy="1325563"/>
          </a:xfrm>
        </p:spPr>
        <p:txBody>
          <a:bodyPr/>
          <a:lstStyle/>
          <a:p>
            <a:r>
              <a:rPr lang="en-US" dirty="0"/>
              <a:t>FEATURES: Source code</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200" y="1308726"/>
            <a:ext cx="10876280" cy="4984432"/>
          </a:xfrm>
        </p:spPr>
        <p:txBody>
          <a:bodyPr>
            <a:noAutofit/>
          </a:bodyPr>
          <a:lstStyle/>
          <a:p>
            <a:r>
              <a:rPr lang="en-US" sz="2200" dirty="0"/>
              <a:t>Built with Python, C++, JS with the support of third-party permissive open-source software such as: </a:t>
            </a:r>
          </a:p>
          <a:p>
            <a:pPr lvl="1"/>
            <a:r>
              <a:rPr lang="en-US" sz="2200" dirty="0" err="1"/>
              <a:t>Tkinter</a:t>
            </a:r>
            <a:r>
              <a:rPr lang="en-US" sz="2200" dirty="0"/>
              <a:t>: GUI framework, CartoPy: Map projections</a:t>
            </a:r>
          </a:p>
          <a:p>
            <a:pPr lvl="1"/>
            <a:r>
              <a:rPr lang="en-US" sz="2200" dirty="0" err="1"/>
              <a:t>MetPy</a:t>
            </a:r>
            <a:r>
              <a:rPr lang="en-US" sz="2200" dirty="0"/>
              <a:t>: Calculations on weather data</a:t>
            </a:r>
          </a:p>
          <a:p>
            <a:pPr lvl="1"/>
            <a:r>
              <a:rPr lang="en-US" sz="2200" dirty="0" err="1"/>
              <a:t>CesiumJS</a:t>
            </a:r>
            <a:r>
              <a:rPr lang="en-US" sz="2200" dirty="0"/>
              <a:t>: 3D Geodata visualization</a:t>
            </a:r>
          </a:p>
          <a:p>
            <a:pPr marL="457200" lvl="1" indent="0">
              <a:buNone/>
            </a:pPr>
            <a:r>
              <a:rPr lang="en-US" sz="2200" dirty="0"/>
              <a:t>and many more….</a:t>
            </a:r>
          </a:p>
          <a:p>
            <a:r>
              <a:rPr lang="en-US" sz="2200" dirty="0"/>
              <a:t>Uses part of the NASA GMAT C++ source files (</a:t>
            </a:r>
            <a:r>
              <a:rPr lang="en-US" sz="2200" dirty="0" err="1"/>
              <a:t>gmatutil</a:t>
            </a:r>
            <a:r>
              <a:rPr lang="en-US" sz="2200" dirty="0"/>
              <a:t> folder) as an external library to access several orbit-dynamic related algorithms. </a:t>
            </a:r>
          </a:p>
          <a:p>
            <a:r>
              <a:rPr lang="en-US" sz="2200" dirty="0"/>
              <a:t>Common interface style to the python objects available in the OrbitPy and InstruPy packages. Most objects can be initialized from dictionaries or JSON strings. Inline code documentation is available and HTML documentation is under development on </a:t>
            </a:r>
            <a:r>
              <a:rPr lang="en-US" sz="2200" i="1" dirty="0" err="1"/>
              <a:t>readthedocs</a:t>
            </a:r>
            <a:r>
              <a:rPr lang="en-US" sz="2200" dirty="0"/>
              <a:t> platform.</a:t>
            </a:r>
          </a:p>
          <a:p>
            <a:pPr lvl="1"/>
            <a:r>
              <a:rPr lang="en-US" sz="1800" dirty="0">
                <a:hlinkClick r:id="rId5"/>
              </a:rPr>
              <a:t>https://orbitpy.readthedocs.io/en/latest/</a:t>
            </a:r>
            <a:endParaRPr lang="en-US" sz="1800" dirty="0"/>
          </a:p>
          <a:p>
            <a:pPr lvl="1"/>
            <a:r>
              <a:rPr lang="en-US" sz="1800" dirty="0">
                <a:hlinkClick r:id="rId6"/>
              </a:rPr>
              <a:t>https://instrupy.readthedocs.io/en/latest/index.html</a:t>
            </a:r>
            <a:endParaRPr lang="en-US" sz="1800" dirty="0"/>
          </a:p>
        </p:txBody>
      </p:sp>
      <p:pic>
        <p:nvPicPr>
          <p:cNvPr id="4" name="slide13">
            <a:hlinkClick r:id="" action="ppaction://media"/>
            <a:extLst>
              <a:ext uri="{FF2B5EF4-FFF2-40B4-BE49-F238E27FC236}">
                <a16:creationId xmlns:a16="http://schemas.microsoft.com/office/drawing/2014/main" id="{06AD0E99-3965-4C50-9AEC-DF0BD55B9F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70798" y="121443"/>
            <a:ext cx="487363" cy="487363"/>
          </a:xfrm>
          <a:prstGeom prst="rect">
            <a:avLst/>
          </a:prstGeom>
        </p:spPr>
      </p:pic>
      <p:sp>
        <p:nvSpPr>
          <p:cNvPr id="7" name="Slide Number Placeholder 6">
            <a:extLst>
              <a:ext uri="{FF2B5EF4-FFF2-40B4-BE49-F238E27FC236}">
                <a16:creationId xmlns:a16="http://schemas.microsoft.com/office/drawing/2014/main" id="{A5FC49C3-E5DB-4881-9605-E5054D0430FE}"/>
              </a:ext>
            </a:extLst>
          </p:cNvPr>
          <p:cNvSpPr>
            <a:spLocks noGrp="1"/>
          </p:cNvSpPr>
          <p:nvPr>
            <p:ph type="sldNum" sz="quarter" idx="12"/>
          </p:nvPr>
        </p:nvSpPr>
        <p:spPr/>
        <p:txBody>
          <a:bodyPr/>
          <a:lstStyle/>
          <a:p>
            <a:fld id="{31C04E32-9598-4F51-AA87-83B7D842DB32}" type="slidenum">
              <a:rPr lang="en-US" smtClean="0"/>
              <a:t>13</a:t>
            </a:fld>
            <a:endParaRPr lang="en-US"/>
          </a:p>
        </p:txBody>
      </p:sp>
    </p:spTree>
    <p:custDataLst>
      <p:tags r:id="rId1"/>
    </p:custDataLst>
    <p:extLst>
      <p:ext uri="{BB962C8B-B14F-4D97-AF65-F5344CB8AC3E}">
        <p14:creationId xmlns:p14="http://schemas.microsoft.com/office/powerpoint/2010/main" val="3066585253"/>
      </p:ext>
    </p:extLst>
  </p:cSld>
  <p:clrMapOvr>
    <a:masterClrMapping/>
  </p:clrMapOvr>
  <mc:AlternateContent xmlns:mc="http://schemas.openxmlformats.org/markup-compatibility/2006" xmlns:p14="http://schemas.microsoft.com/office/powerpoint/2010/main">
    <mc:Choice Requires="p14">
      <p:transition spd="slow" p14:dur="2000" advTm="26433"/>
    </mc:Choice>
    <mc:Fallback xmlns="">
      <p:transition spd="slow" advTm="26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924" x="7000875" y="2889250"/>
          <p14:tracePt t="3929" x="7043738" y="2889250"/>
          <p14:tracePt t="3938" x="7127875" y="2889250"/>
          <p14:tracePt t="3945" x="7196138" y="2889250"/>
          <p14:tracePt t="3954" x="7323138" y="2889250"/>
          <p14:tracePt t="3963" x="7383463" y="2881313"/>
          <p14:tracePt t="3970" x="7510463" y="2881313"/>
          <p14:tracePt t="3978" x="7612063" y="2881313"/>
          <p14:tracePt t="3985" x="7697788" y="2881313"/>
          <p14:tracePt t="3991" x="7756525" y="2871788"/>
          <p14:tracePt t="3999" x="7824788" y="2871788"/>
          <p14:tracePt t="4007" x="7875588" y="2855913"/>
          <p14:tracePt t="4015" x="7918450" y="2846388"/>
          <p14:tracePt t="4023" x="7935913" y="2846388"/>
          <p14:tracePt t="4029" x="7969250" y="2838450"/>
          <p14:tracePt t="4038" x="7986713" y="2820988"/>
          <p14:tracePt t="4045" x="7994650" y="2813050"/>
          <p14:tracePt t="4053" x="8004175" y="2805113"/>
          <p14:tracePt t="4061" x="8012113" y="2805113"/>
          <p14:tracePt t="4069" x="8012113" y="2787650"/>
          <p14:tracePt t="4078" x="8020050" y="2778125"/>
          <p14:tracePt t="4084" x="8029575" y="2770188"/>
          <p14:tracePt t="4092" x="8037513" y="2744788"/>
          <p14:tracePt t="4100" x="8037513" y="2736850"/>
          <p14:tracePt t="4108" x="8045450" y="2693988"/>
          <p14:tracePt t="4115" x="8054975" y="2660650"/>
          <p14:tracePt t="4124" x="8054975" y="2617788"/>
          <p14:tracePt t="4132" x="8054975" y="2566988"/>
          <p14:tracePt t="4140" x="8054975" y="2516188"/>
          <p14:tracePt t="4145" x="8054975" y="2463800"/>
          <p14:tracePt t="4154" x="8054975" y="2422525"/>
          <p14:tracePt t="4161" x="8054975" y="2405063"/>
          <p14:tracePt t="4170" x="8045450" y="2354263"/>
          <p14:tracePt t="4177" x="8029575" y="2319338"/>
          <p14:tracePt t="4186" x="8020050" y="2311400"/>
          <p14:tracePt t="4192" x="8012113" y="2293938"/>
          <p14:tracePt t="4200" x="8004175" y="2286000"/>
          <p14:tracePt t="4208" x="8004175" y="2278063"/>
          <p14:tracePt t="4216" x="7994650" y="2268538"/>
          <p14:tracePt t="4224" x="7986713" y="2252663"/>
          <p14:tracePt t="4232" x="7977188" y="2252663"/>
          <p14:tracePt t="4240" x="7969250" y="2243138"/>
          <p14:tracePt t="4245" x="7951788" y="2227263"/>
          <p14:tracePt t="4254" x="7926388" y="2209800"/>
          <p14:tracePt t="4261" x="7893050" y="2192338"/>
          <p14:tracePt t="4270" x="7850188" y="2174875"/>
          <p14:tracePt t="4277" x="7781925" y="2141538"/>
          <p14:tracePt t="4286" x="7705725" y="2124075"/>
          <p14:tracePt t="4292" x="7662863" y="2098675"/>
          <p14:tracePt t="4300" x="7578725" y="2090738"/>
          <p14:tracePt t="4308" x="7510463" y="2073275"/>
          <p14:tracePt t="4316" x="7400925" y="2055813"/>
          <p14:tracePt t="4323" x="7340600" y="2047875"/>
          <p14:tracePt t="4332" x="7281863" y="2039938"/>
          <p14:tracePt t="4340" x="7229475" y="2030413"/>
          <p14:tracePt t="4345" x="7188200" y="2022475"/>
          <p14:tracePt t="4353" x="7077075" y="2014538"/>
          <p14:tracePt t="4361" x="7018338" y="1997075"/>
          <p14:tracePt t="4370" x="6889750" y="1989138"/>
          <p14:tracePt t="4378" x="6838950" y="1989138"/>
          <p14:tracePt t="4385" x="6669088" y="1979613"/>
          <p14:tracePt t="4391" x="6508750" y="1963738"/>
          <p14:tracePt t="4399" x="6397625" y="1963738"/>
          <p14:tracePt t="4407" x="6116638" y="1938338"/>
          <p14:tracePt t="4415" x="5845175" y="1920875"/>
          <p14:tracePt t="4423" x="5632450" y="1885950"/>
          <p14:tracePt t="4431" x="5292725" y="1835150"/>
          <p14:tracePt t="4440" x="4970463" y="1801813"/>
          <p14:tracePt t="4445" x="4664075" y="1751013"/>
          <p14:tracePt t="4453" x="4324350" y="1700213"/>
          <p14:tracePt t="4461" x="3992563" y="1665288"/>
          <p14:tracePt t="4469" x="3670300" y="1631950"/>
          <p14:tracePt t="4478" x="3363913" y="1597025"/>
          <p14:tracePt t="4485" x="2863850" y="1538288"/>
          <p14:tracePt t="4492" x="2709863" y="1538288"/>
          <p14:tracePt t="4499" x="2446338" y="1520825"/>
          <p14:tracePt t="4508" x="2276475" y="1520825"/>
          <p14:tracePt t="4516" x="2149475" y="1520825"/>
          <p14:tracePt t="4523" x="2090738" y="1538288"/>
          <p14:tracePt t="4532" x="2055813" y="1555750"/>
          <p14:tracePt t="4540" x="2047875" y="1555750"/>
          <p14:tracePt t="4553" x="2038350" y="1555750"/>
          <p14:tracePt t="4648" x="2038350" y="1571625"/>
          <p14:tracePt t="4655" x="2038350" y="1597025"/>
          <p14:tracePt t="4661" x="2047875" y="1614488"/>
          <p14:tracePt t="4669" x="2065338" y="1631950"/>
          <p14:tracePt t="4685" x="2073275" y="1649413"/>
          <p14:tracePt t="4694" x="2073275" y="1657350"/>
          <p14:tracePt t="4701" x="2081213" y="1657350"/>
          <p14:tracePt t="4716" x="2090738" y="1657350"/>
          <p14:tracePt t="4724" x="2098675" y="1665288"/>
          <p14:tracePt t="4732" x="2124075" y="1674813"/>
          <p14:tracePt t="4740" x="2141538" y="1682750"/>
          <p14:tracePt t="4748" x="2182813" y="1690688"/>
          <p14:tracePt t="4755" x="2260600" y="1708150"/>
          <p14:tracePt t="4764" x="2344738" y="1725613"/>
          <p14:tracePt t="4769" x="2405063" y="1741488"/>
          <p14:tracePt t="4778" x="2532063" y="1751013"/>
          <p14:tracePt t="4786" x="2659063" y="1766888"/>
          <p14:tracePt t="4796" x="2719388" y="1776413"/>
          <p14:tracePt t="4803" x="2846388" y="1776413"/>
          <p14:tracePt t="4808" x="2871788" y="1784350"/>
          <p14:tracePt t="4816" x="2940050" y="1784350"/>
          <p14:tracePt t="4824" x="2990850" y="1784350"/>
          <p14:tracePt t="4832" x="3049588" y="1784350"/>
          <p14:tracePt t="4840" x="3109913" y="1793875"/>
          <p14:tracePt t="4848" x="3143250" y="1793875"/>
          <p14:tracePt t="4856" x="3186113" y="1793875"/>
          <p14:tracePt t="4863" x="3244850" y="1793875"/>
          <p14:tracePt t="4880" x="3297238" y="1793875"/>
          <p14:tracePt t="4885" x="3338513" y="1793875"/>
          <p14:tracePt t="4895" x="3373438" y="1793875"/>
          <p14:tracePt t="4902" x="3381375" y="1793875"/>
          <p14:tracePt t="4910" x="3398838" y="1793875"/>
          <p14:tracePt t="4917" x="3424238" y="1793875"/>
          <p14:tracePt t="4923" x="3449638" y="1793875"/>
          <p14:tracePt t="4931" x="3467100" y="1793875"/>
          <p14:tracePt t="4939" x="3492500" y="1793875"/>
          <p14:tracePt t="4947" x="3508375" y="1793875"/>
          <p14:tracePt t="4955" x="3525838" y="1793875"/>
          <p14:tracePt t="4964" x="3559175" y="1793875"/>
          <p14:tracePt t="4969" x="3594100" y="1793875"/>
          <p14:tracePt t="4977" x="3644900" y="1793875"/>
          <p14:tracePt t="4985" x="3687763" y="1793875"/>
          <p14:tracePt t="4995" x="3746500" y="1793875"/>
          <p14:tracePt t="5001" x="3789363" y="1793875"/>
          <p14:tracePt t="5010" x="3832225" y="1793875"/>
          <p14:tracePt t="5015" x="3908425" y="1793875"/>
          <p14:tracePt t="5023" x="3925888" y="1793875"/>
          <p14:tracePt t="5031" x="3967163" y="1793875"/>
          <p14:tracePt t="5039" x="4010025" y="1793875"/>
          <p14:tracePt t="5047" x="4060825" y="1793875"/>
          <p14:tracePt t="5055" x="4103688" y="1793875"/>
          <p14:tracePt t="5064" x="4137025" y="1793875"/>
          <p14:tracePt t="5070" x="4179888" y="1793875"/>
          <p14:tracePt t="5079" x="4205288" y="1793875"/>
          <p14:tracePt t="5086" x="4240213" y="1793875"/>
          <p14:tracePt t="5096" x="4281488" y="1793875"/>
          <p14:tracePt t="5102" x="4316413" y="1793875"/>
          <p14:tracePt t="5111" x="4341813" y="1793875"/>
          <p14:tracePt t="5115" x="4375150" y="1801813"/>
          <p14:tracePt t="5124" x="4410075" y="1801813"/>
          <p14:tracePt t="5132" x="4443413" y="1801813"/>
          <p14:tracePt t="5140" x="4460875" y="1801813"/>
          <p14:tracePt t="5148" x="4486275" y="1801813"/>
          <p14:tracePt t="5156" x="4519613" y="1801813"/>
          <p14:tracePt t="5164" x="4545013" y="1801813"/>
          <p14:tracePt t="5170" x="4562475" y="1801813"/>
          <p14:tracePt t="5178" x="4579938" y="1801813"/>
          <p14:tracePt t="5186" x="4595813" y="1801813"/>
          <p14:tracePt t="5194" x="4605338" y="1801813"/>
          <p14:tracePt t="5202" x="4613275" y="1801813"/>
          <p14:tracePt t="5211" x="4621213" y="1801813"/>
          <p14:tracePt t="13044" x="4673600" y="1801813"/>
          <p14:tracePt t="13052" x="4757738" y="1801813"/>
          <p14:tracePt t="13060" x="4783138" y="1801813"/>
          <p14:tracePt t="13067" x="4826000" y="1801813"/>
          <p14:tracePt t="13076" x="4843463" y="1801813"/>
          <p14:tracePt t="13083" x="4851400" y="1801813"/>
          <p14:tracePt t="13089" x="4859338" y="1801813"/>
          <p14:tracePt t="13098" x="4868863" y="1801813"/>
          <p14:tracePt t="13105" x="4868863" y="1793875"/>
          <p14:tracePt t="13122" x="4876800" y="1793875"/>
          <p14:tracePt t="13137" x="4884738" y="1793875"/>
          <p14:tracePt t="13144" x="4894263" y="1793875"/>
          <p14:tracePt t="13152" x="4902200" y="1793875"/>
          <p14:tracePt t="13160" x="4919663" y="1793875"/>
          <p14:tracePt t="13168" x="4927600" y="1793875"/>
          <p14:tracePt t="13176" x="4945063" y="1793875"/>
          <p14:tracePt t="13184" x="4962525" y="1793875"/>
          <p14:tracePt t="13192" x="4987925" y="1793875"/>
          <p14:tracePt t="13198" x="4995863" y="1793875"/>
          <p14:tracePt t="13206" x="5013325" y="1793875"/>
          <p14:tracePt t="13214" x="5029200" y="1793875"/>
          <p14:tracePt t="13222" x="5038725" y="1793875"/>
          <p14:tracePt t="13230" x="5064125" y="1793875"/>
          <p14:tracePt t="13238" x="5080000" y="1793875"/>
          <p14:tracePt t="13252" x="5097463" y="1793875"/>
          <p14:tracePt t="13260" x="5114925" y="1793875"/>
          <p14:tracePt t="13268" x="5122863" y="1793875"/>
          <p14:tracePt t="13276" x="5148263" y="1793875"/>
          <p14:tracePt t="13284" x="5157788" y="1793875"/>
          <p14:tracePt t="13290" x="5173663" y="1793875"/>
          <p14:tracePt t="13298" x="5199063" y="1793875"/>
          <p14:tracePt t="13306" x="5216525" y="1793875"/>
          <p14:tracePt t="13315" x="5241925" y="1793875"/>
          <p14:tracePt t="13322" x="5267325" y="1793875"/>
          <p14:tracePt t="13330" x="5292725" y="1793875"/>
          <p14:tracePt t="13338" x="5318125" y="1793875"/>
          <p14:tracePt t="13344" x="5343525" y="1793875"/>
          <p14:tracePt t="13352" x="5378450" y="1793875"/>
          <p14:tracePt t="13360" x="5411788" y="1793875"/>
          <p14:tracePt t="13368" x="5462588" y="1793875"/>
          <p14:tracePt t="13376" x="5513388" y="1793875"/>
          <p14:tracePt t="13384" x="5565775" y="1793875"/>
          <p14:tracePt t="13392" x="5649913" y="1793875"/>
          <p14:tracePt t="13400" x="5718175" y="1793875"/>
          <p14:tracePt t="13406" x="5802313" y="1793875"/>
          <p14:tracePt t="13414" x="5827713" y="1793875"/>
          <p14:tracePt t="13422" x="5905500" y="1793875"/>
          <p14:tracePt t="13430" x="5964238" y="1793875"/>
          <p14:tracePt t="13438" x="6007100" y="1793875"/>
          <p14:tracePt t="13446" x="6108700" y="1809750"/>
          <p14:tracePt t="13452" x="6210300" y="1827213"/>
          <p14:tracePt t="13460" x="6270625" y="1844675"/>
          <p14:tracePt t="13468" x="6397625" y="1852613"/>
          <p14:tracePt t="13476" x="6524625" y="1878013"/>
          <p14:tracePt t="13484" x="6584950" y="1878013"/>
          <p14:tracePt t="13493" x="6711950" y="1885950"/>
          <p14:tracePt t="13500" x="6729413" y="1895475"/>
          <p14:tracePt t="13506" x="6823075" y="1903413"/>
          <p14:tracePt t="13515" x="6864350" y="1903413"/>
          <p14:tracePt t="13522" x="6907213" y="1911350"/>
          <p14:tracePt t="13531" x="6958013" y="1920875"/>
          <p14:tracePt t="13538" x="6983413" y="1928813"/>
          <p14:tracePt t="13546" x="7051675" y="1946275"/>
          <p14:tracePt t="13552" x="7069138" y="1946275"/>
          <p14:tracePt t="13560" x="7145338" y="1971675"/>
          <p14:tracePt t="13568" x="7213600" y="1989138"/>
          <p14:tracePt t="13576" x="7246938" y="1997075"/>
          <p14:tracePt t="13584" x="7307263" y="2005013"/>
          <p14:tracePt t="13592" x="7332663" y="2014538"/>
          <p14:tracePt t="13600" x="7366000" y="2022475"/>
          <p14:tracePt t="13606" x="7391400" y="2022475"/>
          <p14:tracePt t="13614" x="7416800" y="2030413"/>
          <p14:tracePt t="13622" x="7434263" y="2039938"/>
          <p14:tracePt t="13631" x="7451725" y="2047875"/>
          <p14:tracePt t="13638" x="7477125" y="2047875"/>
          <p14:tracePt t="13646" x="7502525" y="2055813"/>
          <p14:tracePt t="13652" x="7510463" y="2055813"/>
          <p14:tracePt t="13660" x="7527925" y="2065338"/>
          <p14:tracePt t="13668" x="7535863" y="2065338"/>
          <p14:tracePt t="13676" x="7545388" y="2065338"/>
          <p14:tracePt t="13700" x="7553325" y="2065338"/>
          <p14:tracePt t="13822" x="7553325" y="2073275"/>
          <p14:tracePt t="13830" x="7553325" y="2090738"/>
          <p14:tracePt t="13838" x="7561263" y="2108200"/>
          <p14:tracePt t="13846" x="7561263" y="2124075"/>
          <p14:tracePt t="13854" x="7570788" y="2149475"/>
          <p14:tracePt t="13863" x="7570788" y="2159000"/>
          <p14:tracePt t="13868" x="7570788" y="2166938"/>
          <p14:tracePt t="13875" x="7570788" y="2174875"/>
          <p14:tracePt t="13884" x="7570788" y="2184400"/>
          <p14:tracePt t="13892" x="7570788" y="2200275"/>
          <p14:tracePt t="13900" x="7570788" y="2209800"/>
          <p14:tracePt t="13908" x="7570788" y="2217738"/>
          <p14:tracePt t="13914" x="7570788" y="2227263"/>
          <p14:tracePt t="13922" x="7570788" y="2252663"/>
          <p14:tracePt t="13930" x="7570788" y="2268538"/>
          <p14:tracePt t="13938" x="7561263" y="2278063"/>
          <p14:tracePt t="13946" x="7553325" y="2293938"/>
          <p14:tracePt t="13954" x="7545388" y="2311400"/>
          <p14:tracePt t="13963" x="7535863" y="2328863"/>
          <p14:tracePt t="13968" x="7518400" y="2328863"/>
          <p14:tracePt t="13976" x="7518400" y="2344738"/>
          <p14:tracePt t="13985" x="7502525" y="2362200"/>
          <p14:tracePt t="13993" x="7493000" y="2379663"/>
          <p14:tracePt t="14000" x="7477125" y="2379663"/>
          <p14:tracePt t="14008" x="7477125" y="2387600"/>
          <p14:tracePt t="14015" x="7459663" y="2405063"/>
          <p14:tracePt t="14022" x="7434263" y="2422525"/>
          <p14:tracePt t="14030" x="7426325" y="2422525"/>
          <p14:tracePt t="14037" x="7408863" y="2438400"/>
          <p14:tracePt t="14046" x="7383463" y="2447925"/>
          <p14:tracePt t="14054" x="7366000" y="2463800"/>
          <p14:tracePt t="14062" x="7340600" y="2473325"/>
          <p14:tracePt t="14070" x="7289800" y="2489200"/>
          <p14:tracePt t="14075" x="7246938" y="2498725"/>
          <p14:tracePt t="14083" x="7196138" y="2498725"/>
          <p14:tracePt t="14092" x="7153275" y="2506663"/>
          <p14:tracePt t="14099" x="7069138" y="2516188"/>
          <p14:tracePt t="14107" x="7034213" y="2524125"/>
          <p14:tracePt t="14115" x="6975475" y="2532063"/>
          <p14:tracePt t="14121" x="6924675" y="2549525"/>
          <p14:tracePt t="14129" x="6864350" y="2557463"/>
          <p14:tracePt t="14137" x="6848475" y="2566988"/>
          <p14:tracePt t="14146" x="6805613" y="2574925"/>
          <p14:tracePt t="14154" x="6754813" y="2582863"/>
          <p14:tracePt t="14162" x="6719888" y="2582863"/>
          <p14:tracePt t="14170" x="6669088" y="2582863"/>
          <p14:tracePt t="14175" x="6610350" y="2582863"/>
          <p14:tracePt t="14184" x="6542088" y="2582863"/>
          <p14:tracePt t="14192" x="6430963" y="2582863"/>
          <p14:tracePt t="14200" x="6354763" y="2582863"/>
          <p14:tracePt t="14208" x="6311900" y="2582863"/>
          <p14:tracePt t="14216" x="6253163" y="2582863"/>
          <p14:tracePt t="14222" x="6202363" y="2582863"/>
          <p14:tracePt t="14229" x="6184900" y="2582863"/>
          <p14:tracePt t="14238" x="6159500" y="2582863"/>
          <p14:tracePt t="14254" x="6151563" y="2582863"/>
          <p14:tracePt t="15678" x="6142038" y="2608263"/>
          <p14:tracePt t="15686" x="6142038" y="2633663"/>
          <p14:tracePt t="15693" x="6134100" y="2651125"/>
          <p14:tracePt t="15702" x="6126163" y="2660650"/>
          <p14:tracePt t="15710" x="6126163" y="2676525"/>
          <p14:tracePt t="15718" x="6116638" y="2693988"/>
          <p14:tracePt t="15740" x="6116638" y="2711450"/>
          <p14:tracePt t="15756" x="6108700" y="2727325"/>
          <p14:tracePt t="15772" x="6100763" y="2736850"/>
          <p14:tracePt t="15779" x="6100763" y="2744788"/>
          <p14:tracePt t="15794" x="6091238" y="2744788"/>
          <p14:tracePt t="15811" x="6091238" y="2752725"/>
          <p14:tracePt t="15825" x="6091238" y="2762250"/>
          <p14:tracePt t="15848" x="6091238" y="2770188"/>
          <p14:tracePt t="15878" x="6091238" y="2778125"/>
          <p14:tracePt t="15897" x="6091238" y="2787650"/>
          <p14:tracePt t="15910" x="6083300" y="2787650"/>
          <p14:tracePt t="15917" x="6083300" y="2795588"/>
          <p14:tracePt t="15931" x="6083300" y="2805113"/>
          <p14:tracePt t="15940" x="6075363" y="2805113"/>
          <p14:tracePt t="15955" x="6075363" y="2813050"/>
          <p14:tracePt t="15972" x="6075363" y="2820988"/>
          <p14:tracePt t="15978" x="6075363" y="2830513"/>
          <p14:tracePt t="16010" x="6065838" y="2830513"/>
          <p14:tracePt t="16018" x="6065838" y="2838450"/>
          <p14:tracePt t="16031" x="6065838" y="2846388"/>
          <p14:tracePt t="16040" x="6057900" y="2846388"/>
          <p14:tracePt t="16055" x="6057900" y="2855913"/>
          <p14:tracePt t="16065" x="6057900" y="2863850"/>
          <p14:tracePt t="16072" x="6049963" y="2863850"/>
          <p14:tracePt t="16078" x="6049963" y="2871788"/>
          <p14:tracePt t="16110" x="6049963" y="2881313"/>
          <p14:tracePt t="16133" x="6049963" y="2889250"/>
          <p14:tracePt t="16155" x="6040438" y="2889250"/>
          <p14:tracePt t="16180" x="6040438" y="2897188"/>
          <p14:tracePt t="16494" x="6040438" y="2914650"/>
          <p14:tracePt t="16502" x="6032500" y="2922588"/>
          <p14:tracePt t="16510" x="6032500" y="2932113"/>
          <p14:tracePt t="16518" x="6024563" y="2940050"/>
          <p14:tracePt t="16526" x="6024563" y="2949575"/>
          <p14:tracePt t="16550" x="6024563" y="2957513"/>
          <p14:tracePt t="16556" x="6024563" y="2965450"/>
          <p14:tracePt t="16572" x="6024563" y="2974975"/>
          <p14:tracePt t="16580" x="6024563" y="2982913"/>
          <p14:tracePt t="16588" x="6015038" y="2982913"/>
          <p14:tracePt t="16596" x="6015038" y="2990850"/>
          <p14:tracePt t="16610" x="6007100" y="2990850"/>
          <p14:tracePt t="16626" x="6007100" y="3000375"/>
          <p14:tracePt t="16634" x="6007100" y="3008313"/>
          <p14:tracePt t="18943" x="6032500" y="3008313"/>
          <p14:tracePt t="18952" x="6065838" y="3008313"/>
          <p14:tracePt t="18962" x="6083300" y="3008313"/>
          <p14:tracePt t="18968" x="6091238" y="3008313"/>
          <p14:tracePt t="18976" x="6100763" y="3008313"/>
          <p14:tracePt t="18990" x="6100763" y="3000375"/>
          <p14:tracePt t="19275" x="6108700" y="3000375"/>
          <p14:tracePt t="19284" x="6116638" y="3000375"/>
          <p14:tracePt t="19292" x="6126163" y="3000375"/>
          <p14:tracePt t="19300" x="6151563" y="3000375"/>
          <p14:tracePt t="19306" x="6167438" y="3000375"/>
          <p14:tracePt t="19314" x="6184900" y="3000375"/>
          <p14:tracePt t="19322" x="6219825" y="3000375"/>
          <p14:tracePt t="19330" x="6245225" y="3000375"/>
          <p14:tracePt t="19338" x="6278563" y="3008313"/>
          <p14:tracePt t="19345" x="6303963" y="3016250"/>
          <p14:tracePt t="19354" x="6338888" y="3025775"/>
          <p14:tracePt t="19360" x="6372225" y="3041650"/>
          <p14:tracePt t="19368" x="6389688" y="3041650"/>
          <p14:tracePt t="19375" x="6423025" y="3059113"/>
          <p14:tracePt t="19384" x="6448425" y="3067050"/>
          <p14:tracePt t="19392" x="6473825" y="3076575"/>
          <p14:tracePt t="19400" x="6508750" y="3094038"/>
          <p14:tracePt t="19405" x="6524625" y="3094038"/>
          <p14:tracePt t="19414" x="6550025" y="3109913"/>
          <p14:tracePt t="19422" x="6575425" y="3119438"/>
          <p14:tracePt t="19429" x="6592888" y="3127375"/>
          <p14:tracePt t="19438" x="6610350" y="3144838"/>
          <p14:tracePt t="19445" x="6643688" y="3160713"/>
          <p14:tracePt t="19452" x="6678613" y="3178175"/>
          <p14:tracePt t="19460" x="6704013" y="3186113"/>
          <p14:tracePt t="19468" x="6719888" y="3203575"/>
          <p14:tracePt t="19475" x="6745288" y="3221038"/>
          <p14:tracePt t="19492" x="6754813" y="3228975"/>
          <p14:tracePt t="19500" x="6762750" y="3228975"/>
          <p14:tracePt t="19505" x="6780213" y="3246438"/>
          <p14:tracePt t="19522" x="6788150" y="3246438"/>
          <p14:tracePt t="19529" x="6797675" y="3263900"/>
          <p14:tracePt t="19538" x="6797675" y="3271838"/>
          <p14:tracePt t="19545" x="6813550" y="3289300"/>
          <p14:tracePt t="19554" x="6831013" y="3314700"/>
          <p14:tracePt t="19560" x="6848475" y="3348038"/>
          <p14:tracePt t="19568" x="6864350" y="3373438"/>
          <p14:tracePt t="19575" x="6889750" y="3408363"/>
          <p14:tracePt t="19584" x="6907213" y="3449638"/>
          <p14:tracePt t="19592" x="6924675" y="3475038"/>
          <p14:tracePt t="19600" x="6942138" y="3509963"/>
          <p14:tracePt t="19605" x="6950075" y="3535363"/>
          <p14:tracePt t="19614" x="6958013" y="3535363"/>
          <p14:tracePt t="19622" x="6958013" y="3543300"/>
          <p14:tracePt t="19629" x="6967538" y="3568700"/>
          <p14:tracePt t="19638" x="6967538" y="3586163"/>
          <p14:tracePt t="19645" x="6975475" y="3603625"/>
          <p14:tracePt t="19654" x="6983413" y="3603625"/>
          <p14:tracePt t="19660" x="6983413" y="3611563"/>
          <p14:tracePt t="19668" x="6983413" y="3629025"/>
          <p14:tracePt t="19675" x="6992938" y="3629025"/>
          <p14:tracePt t="19684" x="6992938" y="3636963"/>
          <p14:tracePt t="19692" x="6992938" y="3646488"/>
          <p14:tracePt t="19700" x="6992938" y="3662363"/>
          <p14:tracePt t="19708" x="6992938" y="3671888"/>
          <p14:tracePt t="19715" x="6992938" y="3679825"/>
          <p14:tracePt t="19722" x="7000875" y="3705225"/>
          <p14:tracePt t="19729" x="7000875" y="3722688"/>
          <p14:tracePt t="19738" x="7000875" y="3738563"/>
          <p14:tracePt t="19746" x="7000875" y="3756025"/>
          <p14:tracePt t="19754" x="7000875" y="3773488"/>
          <p14:tracePt t="19762" x="7000875" y="3781425"/>
          <p14:tracePt t="19768" x="7000875" y="3790950"/>
          <p14:tracePt t="19775" x="7000875" y="3798888"/>
          <p14:tracePt t="19784" x="7008813" y="3816350"/>
          <p14:tracePt t="19792" x="7008813" y="3824288"/>
          <p14:tracePt t="19800" x="7008813" y="3832225"/>
          <p14:tracePt t="19808" x="7008813" y="3849688"/>
          <p14:tracePt t="19815" x="7008813" y="3857625"/>
          <p14:tracePt t="19838" x="7008813" y="3867150"/>
          <p14:tracePt t="19861" x="7008813" y="3875088"/>
          <p14:tracePt t="19878" x="7008813" y="3883025"/>
          <p14:tracePt t="19884" x="7008813" y="3892550"/>
          <p14:tracePt t="19892" x="7008813" y="3900488"/>
          <p14:tracePt t="19908" x="7008813" y="3908425"/>
          <p14:tracePt t="19915" x="7008813" y="3917950"/>
          <p14:tracePt t="19976" x="7008813" y="3925888"/>
          <p14:tracePt t="19983" x="7008813" y="3943350"/>
          <p14:tracePt t="19992" x="7000875" y="3976688"/>
          <p14:tracePt t="20000" x="6992938" y="3986213"/>
          <p14:tracePt t="20008" x="6975475" y="4019550"/>
          <p14:tracePt t="20015" x="6950075" y="4079875"/>
          <p14:tracePt t="20022" x="6924675" y="4156075"/>
          <p14:tracePt t="20029" x="6889750" y="4206875"/>
          <p14:tracePt t="20038" x="6889750" y="4224338"/>
          <p14:tracePt t="20045" x="6873875" y="4257675"/>
          <p14:tracePt t="20053" x="6864350" y="4265613"/>
          <p14:tracePt t="20362" x="6864350" y="4249738"/>
          <p14:tracePt t="20370" x="6864350" y="4232275"/>
          <p14:tracePt t="20377" x="6856413" y="4214813"/>
          <p14:tracePt t="20386" x="6856413" y="4197350"/>
          <p14:tracePt t="20392" x="6856413" y="4189413"/>
          <p14:tracePt t="20400" x="6856413" y="4181475"/>
          <p14:tracePt t="20408" x="6856413" y="4171950"/>
          <p14:tracePt t="20446" x="6856413" y="4164013"/>
          <p14:tracePt t="22072" x="6856413" y="4146550"/>
          <p14:tracePt t="22080" x="6848475" y="4130675"/>
          <p14:tracePt t="22087" x="6838950" y="4095750"/>
          <p14:tracePt t="22095" x="6831013" y="4079875"/>
          <p14:tracePt t="22102" x="6831013" y="4070350"/>
          <p14:tracePt t="22111" x="6823075" y="4062413"/>
          <p14:tracePt t="22118" x="6823075" y="4052888"/>
          <p14:tracePt t="22134" x="6823075" y="4044950"/>
          <p14:tracePt t="22202" x="6823075" y="4037013"/>
          <p14:tracePt t="23906" x="6823075" y="4044950"/>
          <p14:tracePt t="23911" x="6823075" y="4062413"/>
          <p14:tracePt t="23919" x="6831013" y="4087813"/>
          <p14:tracePt t="23928" x="6838950" y="4105275"/>
          <p14:tracePt t="23936" x="6848475" y="4113213"/>
          <p14:tracePt t="23945" x="6848475" y="4130675"/>
          <p14:tracePt t="23952" x="6856413" y="4146550"/>
          <p14:tracePt t="23960" x="6864350" y="4156075"/>
          <p14:tracePt t="23966" x="6864350" y="4171950"/>
          <p14:tracePt t="23974" x="6864350" y="4181475"/>
          <p14:tracePt t="23982" x="6864350" y="4197350"/>
          <p14:tracePt t="23990" x="6873875" y="4206875"/>
          <p14:tracePt t="23998" x="6873875" y="4224338"/>
          <p14:tracePt t="24006" x="6881813" y="4240213"/>
          <p14:tracePt t="24012" x="6881813" y="4265613"/>
          <p14:tracePt t="24020" x="6889750" y="4283075"/>
          <p14:tracePt t="24028" x="6899275" y="4333875"/>
          <p14:tracePt t="24036" x="6899275" y="4384675"/>
          <p14:tracePt t="24044" x="6899275" y="4419600"/>
          <p14:tracePt t="24052" x="6907213" y="4478338"/>
          <p14:tracePt t="24060" x="6907213" y="4546600"/>
          <p14:tracePt t="24066" x="6907213" y="4614863"/>
          <p14:tracePt t="24074" x="6907213" y="4665663"/>
          <p14:tracePt t="24082" x="6907213" y="4708525"/>
          <p14:tracePt t="24090" x="6907213" y="4724400"/>
          <p14:tracePt t="24098" x="6907213" y="4759325"/>
          <p14:tracePt t="24106" x="6907213" y="4784725"/>
          <p14:tracePt t="24112" x="6907213" y="4802188"/>
          <p14:tracePt t="24120" x="6907213" y="4827588"/>
          <p14:tracePt t="24128" x="6907213" y="4843463"/>
          <p14:tracePt t="24136" x="6915150" y="4852988"/>
          <p14:tracePt t="24144" x="6915150" y="4878388"/>
          <p14:tracePt t="24152" x="6915150" y="4886325"/>
          <p14:tracePt t="24160" x="6915150" y="4894263"/>
          <p14:tracePt t="24166" x="6915150" y="4903788"/>
          <p14:tracePt t="24174" x="6915150" y="4911725"/>
          <p14:tracePt t="24190" x="6924675" y="4929188"/>
          <p14:tracePt t="24198" x="6924675" y="4946650"/>
          <p14:tracePt t="24206" x="6932613" y="4946650"/>
          <p14:tracePt t="24214" x="6932613" y="4962525"/>
          <p14:tracePt t="24228" x="6942138" y="4979988"/>
          <p14:tracePt t="24252" x="6950075" y="4987925"/>
          <p14:tracePt t="24261" x="6950075" y="4997450"/>
          <p14:tracePt t="24289" x="6958013" y="4997450"/>
          <p14:tracePt t="24297" x="6958013" y="5005388"/>
          <p14:tracePt t="24306" x="6967538" y="5005388"/>
          <p14:tracePt t="24314" x="6967538" y="5013325"/>
          <p14:tracePt t="24336" x="6975475" y="5022850"/>
          <p14:tracePt t="24344" x="6983413" y="5022850"/>
          <p14:tracePt t="24352" x="6992938" y="5030788"/>
          <p14:tracePt t="24360" x="7008813" y="5038725"/>
          <p14:tracePt t="24368" x="7034213" y="5048250"/>
          <p14:tracePt t="24376" x="7069138" y="5056188"/>
          <p14:tracePt t="24382" x="7112000" y="5064125"/>
          <p14:tracePt t="24390" x="7137400" y="5073650"/>
          <p14:tracePt t="24398" x="7178675" y="5073650"/>
          <p14:tracePt t="24405" x="7213600" y="5081588"/>
          <p14:tracePt t="24413" x="7239000" y="5081588"/>
          <p14:tracePt t="24422" x="7289800" y="5091113"/>
          <p14:tracePt t="24427" x="7315200" y="5091113"/>
          <p14:tracePt t="24436" x="7358063" y="5091113"/>
          <p14:tracePt t="24443" x="7383463" y="5091113"/>
          <p14:tracePt t="24452" x="7434263" y="5091113"/>
          <p14:tracePt t="24460" x="7493000" y="5091113"/>
          <p14:tracePt t="24468" x="7535863" y="5091113"/>
          <p14:tracePt t="24476" x="7586663" y="5099050"/>
          <p14:tracePt t="24482" x="7596188" y="5099050"/>
          <p14:tracePt t="24490" x="7621588" y="5099050"/>
          <p14:tracePt t="24498" x="7654925" y="5106988"/>
          <p14:tracePt t="24505" x="7697788" y="5116513"/>
          <p14:tracePt t="24514" x="7748588" y="5124450"/>
          <p14:tracePt t="24523" x="7791450" y="5124450"/>
          <p14:tracePt t="24529" x="7832725" y="5141913"/>
          <p14:tracePt t="24536" x="7885113" y="5141913"/>
          <p14:tracePt t="24545" x="7900988" y="5149850"/>
          <p14:tracePt t="24552" x="7943850" y="5157788"/>
          <p14:tracePt t="24560" x="7994650" y="5167313"/>
          <p14:tracePt t="24569" x="8037513" y="5175250"/>
          <p14:tracePt t="24577" x="8156575" y="5192713"/>
          <p14:tracePt t="24583" x="8215313" y="5200650"/>
          <p14:tracePt t="24590" x="8326438" y="5226050"/>
          <p14:tracePt t="24598" x="8445500" y="5235575"/>
          <p14:tracePt t="24606" x="8529638" y="5243513"/>
          <p14:tracePt t="24614" x="8674100" y="5268913"/>
          <p14:tracePt t="24622" x="8785225" y="5276850"/>
          <p14:tracePt t="24627" x="8869363" y="5294313"/>
          <p14:tracePt t="24636" x="9117013" y="5319713"/>
          <p14:tracePt t="24644" x="9261475" y="5345113"/>
          <p14:tracePt t="24652" x="9388475" y="5353050"/>
          <p14:tracePt t="24660" x="9558338" y="5370513"/>
          <p14:tracePt t="24668" x="9685338" y="5380038"/>
          <p14:tracePt t="24676" x="9829800" y="5380038"/>
          <p14:tracePt t="24682" x="9915525" y="5380038"/>
          <p14:tracePt t="24690" x="10059988" y="5387975"/>
          <p14:tracePt t="24698" x="10212388" y="5405438"/>
          <p14:tracePt t="24706" x="10313988" y="5413375"/>
          <p14:tracePt t="24714" x="10407650" y="5413375"/>
          <p14:tracePt t="24722" x="10493375" y="5421313"/>
          <p14:tracePt t="24728" x="10544175" y="5430838"/>
          <p14:tracePt t="24736" x="10612438" y="5430838"/>
          <p14:tracePt t="24744" x="10671175" y="5446713"/>
          <p14:tracePt t="24752" x="10729913" y="5446713"/>
          <p14:tracePt t="24760" x="10782300" y="5456238"/>
          <p14:tracePt t="24768" x="10798175" y="5456238"/>
          <p14:tracePt t="24776" x="10833100" y="5456238"/>
          <p14:tracePt t="24784" x="10866438" y="5456238"/>
          <p14:tracePt t="24790" x="10883900" y="5456238"/>
          <p14:tracePt t="24797" x="10891838" y="5456238"/>
          <p14:tracePt t="24806" x="10901363" y="5456238"/>
          <p14:tracePt t="24822" x="10909300" y="5456238"/>
          <p14:tracePt t="24830" x="10917238" y="5456238"/>
          <p14:tracePt t="25006" x="10926763" y="5456238"/>
          <p14:tracePt t="25022" x="10942638" y="5456238"/>
          <p14:tracePt t="25030" x="10960100" y="5456238"/>
          <p14:tracePt t="25037" x="10968038" y="5456238"/>
          <p14:tracePt t="25044" x="10985500" y="5456238"/>
          <p14:tracePt t="25052" x="10993438" y="5456238"/>
          <p14:tracePt t="25061" x="11018838" y="5438775"/>
          <p14:tracePt t="25068" x="11036300" y="5438775"/>
          <p14:tracePt t="25076" x="11079163" y="5430838"/>
          <p14:tracePt t="25084" x="11112500" y="5413375"/>
          <p14:tracePt t="25094" x="11155363" y="5405438"/>
          <p14:tracePt t="25098" x="11206163" y="5380038"/>
          <p14:tracePt t="25106" x="11223625" y="5380038"/>
          <p14:tracePt t="25114" x="11241088" y="5380038"/>
          <p14:tracePt t="25121" x="11256963" y="5362575"/>
          <p14:tracePt t="25253" x="11249025" y="5362575"/>
          <p14:tracePt t="25259" x="11231563" y="5353050"/>
          <p14:tracePt t="25268" x="11215688" y="5353050"/>
          <p14:tracePt t="25276" x="11180763" y="5353050"/>
          <p14:tracePt t="25283" x="11122025" y="5353050"/>
          <p14:tracePt t="25291" x="11044238" y="5353050"/>
          <p14:tracePt t="25299" x="10977563" y="5353050"/>
          <p14:tracePt t="25305" x="10874375" y="5362575"/>
          <p14:tracePt t="25313" x="10772775" y="5362575"/>
          <p14:tracePt t="25322" x="10688638" y="5362575"/>
          <p14:tracePt t="25329" x="10577513" y="5362575"/>
          <p14:tracePt t="25337" x="10407650" y="5362575"/>
          <p14:tracePt t="25346" x="10298113" y="5362575"/>
          <p14:tracePt t="25354" x="10136188" y="5380038"/>
          <p14:tracePt t="25360" x="10009188" y="5387975"/>
          <p14:tracePt t="25368" x="9872663" y="5387975"/>
          <p14:tracePt t="25376" x="9771063" y="5387975"/>
          <p14:tracePt t="25384" x="9667875" y="5387975"/>
          <p14:tracePt t="25392" x="9456738" y="5387975"/>
          <p14:tracePt t="25400" x="9320213" y="5387975"/>
          <p14:tracePt t="25406" x="9201150" y="5387975"/>
          <p14:tracePt t="25414" x="8921750" y="5353050"/>
          <p14:tracePt t="25422" x="8836025" y="5353050"/>
          <p14:tracePt t="25430" x="8691563" y="5353050"/>
          <p14:tracePt t="25438" x="8564563" y="5345113"/>
          <p14:tracePt t="25446" x="8504238" y="5345113"/>
          <p14:tracePt t="25452" x="8462963" y="5345113"/>
          <p14:tracePt t="25460" x="8453438" y="5345113"/>
          <p14:tracePt t="25468" x="8428038" y="5345113"/>
          <p14:tracePt t="25475" x="8420100" y="5345113"/>
        </p14:tracePtLst>
      </p14:laserTraceLst>
    </p:ext>
    <p:ext uri="{E180D4A7-C9FB-4DFB-919C-405C955672EB}">
      <p14:showEvtLst xmlns:p14="http://schemas.microsoft.com/office/powerpoint/2010/main">
        <p14:playEvt time="695" objId="4"/>
        <p14:stopEvt time="25306"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948625" y="0"/>
            <a:ext cx="10515600" cy="1325563"/>
          </a:xfrm>
        </p:spPr>
        <p:txBody>
          <a:bodyPr/>
          <a:lstStyle/>
          <a:p>
            <a:r>
              <a:rPr lang="en-US" dirty="0"/>
              <a:t>DEMO</a:t>
            </a:r>
          </a:p>
        </p:txBody>
      </p:sp>
      <p:pic>
        <p:nvPicPr>
          <p:cNvPr id="3" name="slide14">
            <a:hlinkClick r:id="" action="ppaction://media"/>
            <a:extLst>
              <a:ext uri="{FF2B5EF4-FFF2-40B4-BE49-F238E27FC236}">
                <a16:creationId xmlns:a16="http://schemas.microsoft.com/office/drawing/2014/main" id="{5771499A-E4D3-416D-906E-52B81BCC19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7894" y="178802"/>
            <a:ext cx="487362" cy="487363"/>
          </a:xfrm>
          <a:prstGeom prst="rect">
            <a:avLst/>
          </a:prstGeom>
        </p:spPr>
      </p:pic>
      <p:sp>
        <p:nvSpPr>
          <p:cNvPr id="7" name="Slide Number Placeholder 6">
            <a:extLst>
              <a:ext uri="{FF2B5EF4-FFF2-40B4-BE49-F238E27FC236}">
                <a16:creationId xmlns:a16="http://schemas.microsoft.com/office/drawing/2014/main" id="{48E913A0-B976-481A-931E-0A0CFD596CE6}"/>
              </a:ext>
            </a:extLst>
          </p:cNvPr>
          <p:cNvSpPr>
            <a:spLocks noGrp="1"/>
          </p:cNvSpPr>
          <p:nvPr>
            <p:ph type="sldNum" sz="quarter" idx="12"/>
          </p:nvPr>
        </p:nvSpPr>
        <p:spPr/>
        <p:txBody>
          <a:bodyPr/>
          <a:lstStyle/>
          <a:p>
            <a:fld id="{31C04E32-9598-4F51-AA87-83B7D842DB32}" type="slidenum">
              <a:rPr lang="en-US" smtClean="0"/>
              <a:t>14</a:t>
            </a:fld>
            <a:endParaRPr lang="en-US"/>
          </a:p>
        </p:txBody>
      </p:sp>
      <p:pic>
        <p:nvPicPr>
          <p:cNvPr id="10" name="trimmed_eosim_demo">
            <a:hlinkClick r:id="" action="ppaction://media"/>
            <a:extLst>
              <a:ext uri="{FF2B5EF4-FFF2-40B4-BE49-F238E27FC236}">
                <a16:creationId xmlns:a16="http://schemas.microsoft.com/office/drawing/2014/main" id="{7B9A2427-95B1-4BF0-A891-EC8A118CAB6D}"/>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1808372" y="1068229"/>
            <a:ext cx="8874868" cy="4992114"/>
          </a:xfrm>
          <a:prstGeom prst="rect">
            <a:avLst/>
          </a:prstGeom>
        </p:spPr>
      </p:pic>
    </p:spTree>
    <p:custDataLst>
      <p:tags r:id="rId1"/>
    </p:custDataLst>
    <p:extLst>
      <p:ext uri="{BB962C8B-B14F-4D97-AF65-F5344CB8AC3E}">
        <p14:creationId xmlns:p14="http://schemas.microsoft.com/office/powerpoint/2010/main" val="1053761997"/>
      </p:ext>
    </p:extLst>
  </p:cSld>
  <p:clrMapOvr>
    <a:masterClrMapping/>
  </p:clrMapOvr>
  <mc:AlternateContent xmlns:mc="http://schemas.openxmlformats.org/markup-compatibility/2006" xmlns:p14="http://schemas.microsoft.com/office/powerpoint/2010/main">
    <mc:Choice Requires="p14">
      <p:transition spd="slow" p14:dur="2000" advTm="157321"/>
    </mc:Choice>
    <mc:Fallback xmlns="">
      <p:transition spd="slow" advTm="1573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0" fill="hold"/>
                                        <p:tgtEl>
                                          <p:spTgt spid="3"/>
                                        </p:tgtEl>
                                      </p:cBhvr>
                                    </p:cmd>
                                  </p:childTnLst>
                                </p:cTn>
                              </p:par>
                            </p:childTnLst>
                          </p:cTn>
                        </p:par>
                        <p:par>
                          <p:cTn id="7" fill="hold">
                            <p:stCondLst>
                              <p:cond delay="47460"/>
                            </p:stCondLst>
                            <p:childTnLst>
                              <p:par>
                                <p:cTn id="8" presetID="1" presetClass="mediacall" presetSubtype="0" fill="hold" nodeType="afterEffect">
                                  <p:stCondLst>
                                    <p:cond delay="0"/>
                                  </p:stCondLst>
                                  <p:childTnLst>
                                    <p:cmd type="call" cmd="playFrom(0.0)">
                                      <p:cBhvr>
                                        <p:cTn id="9" dur="1541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video fullScrn="1">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3A86A75C-4F4B-4683-9AE1-C65F6400EC91}">
      <p14:laserTraceLst xmlns:p14="http://schemas.microsoft.com/office/powerpoint/2010/main">
        <p14:tracePtLst>
          <p14:tracePt t="4156" x="3632200" y="6400800"/>
          <p14:tracePt t="7733" x="127000" y="4630738"/>
          <p14:tracePt t="7741" x="195263" y="4564063"/>
          <p14:tracePt t="7747" x="271463" y="4495800"/>
          <p14:tracePt t="7755" x="331788" y="4452938"/>
          <p14:tracePt t="7765" x="382588" y="4402138"/>
          <p14:tracePt t="7771" x="450850" y="4333875"/>
          <p14:tracePt t="7779" x="501650" y="4283075"/>
          <p14:tracePt t="7787" x="552450" y="4240213"/>
          <p14:tracePt t="7795" x="569913" y="4232275"/>
          <p14:tracePt t="7801" x="585788" y="4197350"/>
          <p14:tracePt t="7809" x="603250" y="4181475"/>
          <p14:tracePt t="8341" x="603250" y="4156075"/>
          <p14:tracePt t="8349" x="603250" y="4079875"/>
          <p14:tracePt t="8357" x="603250" y="3968750"/>
          <p14:tracePt t="8367" x="603250" y="3867150"/>
          <p14:tracePt t="8373" x="611188" y="3763963"/>
          <p14:tracePt t="8379" x="628650" y="3654425"/>
          <p14:tracePt t="8387" x="661988" y="3552825"/>
          <p14:tracePt t="8395" x="714375" y="3348038"/>
          <p14:tracePt t="8403" x="765175" y="3238500"/>
          <p14:tracePt t="8411" x="841375" y="3084513"/>
          <p14:tracePt t="8419" x="900113" y="2965450"/>
          <p14:tracePt t="8426" x="993775" y="2795588"/>
          <p14:tracePt t="8433" x="1054100" y="2686050"/>
          <p14:tracePt t="8441" x="1095375" y="2600325"/>
          <p14:tracePt t="8449" x="1130300" y="2532063"/>
          <p14:tracePt t="8457" x="1173163" y="2473325"/>
          <p14:tracePt t="8465" x="1198563" y="2422525"/>
          <p14:tracePt t="8473" x="1206500" y="2405063"/>
          <p14:tracePt t="8479" x="1231900" y="2344738"/>
          <p14:tracePt t="8487" x="1265238" y="2311400"/>
          <p14:tracePt t="8495" x="1282700" y="2278063"/>
          <p14:tracePt t="8503" x="1300163" y="2243138"/>
          <p14:tracePt t="8511" x="1325563" y="2192338"/>
          <p14:tracePt t="8519" x="1343025" y="2159000"/>
          <p14:tracePt t="8525" x="1358900" y="2124075"/>
          <p14:tracePt t="8533" x="1368425" y="2090738"/>
          <p14:tracePt t="8541" x="1384300" y="2055813"/>
          <p14:tracePt t="8549" x="1393825" y="2022475"/>
          <p14:tracePt t="8557" x="1401763" y="1997075"/>
          <p14:tracePt t="8565" x="1401763" y="1989138"/>
          <p14:tracePt t="8573" x="1409700" y="1979613"/>
          <p14:tracePt t="8579" x="1409700" y="1963738"/>
          <p14:tracePt t="8611" x="1419225" y="1954213"/>
          <p14:tracePt t="8619" x="1419225" y="1946275"/>
          <p14:tracePt t="8627" x="1419225" y="1938338"/>
          <p14:tracePt t="8635" x="1419225" y="1928813"/>
          <p14:tracePt t="8641" x="1419225" y="1911350"/>
          <p14:tracePt t="8649" x="1427163" y="1911350"/>
          <p14:tracePt t="8665" x="1427163" y="1903413"/>
          <p14:tracePt t="8865" x="1435100" y="1885950"/>
          <p14:tracePt t="8873" x="1452563" y="1878013"/>
          <p14:tracePt t="8881" x="1487488" y="1827213"/>
          <p14:tracePt t="8898" x="1528763" y="1801813"/>
          <p14:tracePt t="8903" x="1563688" y="1784350"/>
          <p14:tracePt t="8911" x="1597025" y="1758950"/>
          <p14:tracePt t="8919" x="1631950" y="1758950"/>
          <p14:tracePt t="8927" x="1647825" y="1741488"/>
          <p14:tracePt t="8935" x="1698625" y="1733550"/>
          <p14:tracePt t="8943" x="1741488" y="1725613"/>
          <p14:tracePt t="8949" x="1801813" y="1700213"/>
          <p14:tracePt t="8957" x="1835150" y="1690688"/>
          <p14:tracePt t="8965" x="1868488" y="1682750"/>
          <p14:tracePt t="8973" x="1893888" y="1682750"/>
          <p14:tracePt t="8981" x="1911350" y="1682750"/>
          <p14:tracePt t="8989" x="1928813" y="1682750"/>
          <p14:tracePt t="8995" x="1954213" y="1682750"/>
          <p14:tracePt t="9003" x="1971675" y="1682750"/>
          <p14:tracePt t="9011" x="1997075" y="1682750"/>
          <p14:tracePt t="9019" x="2012950" y="1682750"/>
          <p14:tracePt t="9027" x="2030413" y="1682750"/>
          <p14:tracePt t="9035" x="2047875" y="1682750"/>
          <p14:tracePt t="9041" x="2073275" y="1682750"/>
          <p14:tracePt t="9049" x="2090738" y="1690688"/>
          <p14:tracePt t="9058" x="2106613" y="1700213"/>
          <p14:tracePt t="9067" x="2132013" y="1700213"/>
          <p14:tracePt t="9074" x="2141538" y="1708150"/>
          <p14:tracePt t="9082" x="2166938" y="1716088"/>
          <p14:tracePt t="9090" x="2192338" y="1733550"/>
          <p14:tracePt t="9096" x="2208213" y="1733550"/>
          <p14:tracePt t="9103" x="2217738" y="1751013"/>
          <p14:tracePt t="9111" x="2243138" y="1758950"/>
          <p14:tracePt t="9119" x="2268538" y="1776413"/>
          <p14:tracePt t="9127" x="2293938" y="1793875"/>
          <p14:tracePt t="9135" x="2301875" y="1801813"/>
          <p14:tracePt t="9143" x="2336800" y="1809750"/>
          <p14:tracePt t="9149" x="2362200" y="1819275"/>
          <p14:tracePt t="9157" x="2379663" y="1819275"/>
          <p14:tracePt t="9165" x="2387600" y="1827213"/>
          <p14:tracePt t="9173" x="2405063" y="1835150"/>
          <p14:tracePt t="9181" x="2413000" y="1844675"/>
          <p14:tracePt t="9198" x="2420938" y="1852613"/>
          <p14:tracePt t="9219" x="2430463" y="1860550"/>
          <p14:tracePt t="9227" x="2446338" y="1878013"/>
          <p14:tracePt t="9235" x="2455863" y="1885950"/>
          <p14:tracePt t="9243" x="2481263" y="1911350"/>
          <p14:tracePt t="9251" x="2497138" y="1928813"/>
          <p14:tracePt t="9257" x="2514600" y="1954213"/>
          <p14:tracePt t="9265" x="2532063" y="1979613"/>
          <p14:tracePt t="9272" x="2540000" y="1997075"/>
          <p14:tracePt t="9282" x="2557463" y="2022475"/>
          <p14:tracePt t="9289" x="2565400" y="2039938"/>
          <p14:tracePt t="9299" x="2574925" y="2055813"/>
          <p14:tracePt t="9305" x="2582863" y="2065338"/>
          <p14:tracePt t="9311" x="2600325" y="2090738"/>
          <p14:tracePt t="9319" x="2616200" y="2124075"/>
          <p14:tracePt t="9327" x="2633663" y="2149475"/>
          <p14:tracePt t="9335" x="2651125" y="2184400"/>
          <p14:tracePt t="9343" x="2668588" y="2209800"/>
          <p14:tracePt t="9351" x="2693988" y="2252663"/>
          <p14:tracePt t="9357" x="2709863" y="2286000"/>
          <p14:tracePt t="9367" x="2719388" y="2311400"/>
          <p14:tracePt t="9374" x="2735263" y="2344738"/>
          <p14:tracePt t="9382" x="2735263" y="2362200"/>
          <p14:tracePt t="9389" x="2752725" y="2379663"/>
          <p14:tracePt t="9397" x="2760663" y="2430463"/>
          <p14:tracePt t="9411" x="2770188" y="2455863"/>
          <p14:tracePt t="9419" x="2770188" y="2481263"/>
          <p14:tracePt t="9427" x="2778125" y="2516188"/>
          <p14:tracePt t="9435" x="2778125" y="2541588"/>
          <p14:tracePt t="9443" x="2778125" y="2574925"/>
          <p14:tracePt t="9451" x="2786063" y="2582863"/>
          <p14:tracePt t="9457" x="2795588" y="2633663"/>
          <p14:tracePt t="9465" x="2795588" y="2660650"/>
          <p14:tracePt t="9473" x="2803525" y="2719388"/>
          <p14:tracePt t="9481" x="2803525" y="2736850"/>
          <p14:tracePt t="9489" x="2820988" y="2795588"/>
          <p14:tracePt t="9497" x="2820988" y="2838450"/>
          <p14:tracePt t="9505" x="2820988" y="2881313"/>
          <p14:tracePt t="9511" x="2820988" y="2940050"/>
          <p14:tracePt t="9520" x="2820988" y="2974975"/>
          <p14:tracePt t="9528" x="2820988" y="3016250"/>
          <p14:tracePt t="9536" x="2820988" y="3076575"/>
          <p14:tracePt t="9543" x="2820988" y="3135313"/>
          <p14:tracePt t="9551" x="2820988" y="3144838"/>
          <p14:tracePt t="9557" x="2820988" y="3203575"/>
          <p14:tracePt t="9566" x="2820988" y="3246438"/>
          <p14:tracePt t="9572" x="2820988" y="3305175"/>
          <p14:tracePt t="9581" x="2811463" y="3348038"/>
          <p14:tracePt t="9589" x="2811463" y="3390900"/>
          <p14:tracePt t="9597" x="2803525" y="3441700"/>
          <p14:tracePt t="9605" x="2795588" y="3484563"/>
          <p14:tracePt t="9612" x="2795588" y="3517900"/>
          <p14:tracePt t="9619" x="2778125" y="3560763"/>
          <p14:tracePt t="9626" x="2770188" y="3611563"/>
          <p14:tracePt t="9635" x="2760663" y="3636963"/>
          <p14:tracePt t="9643" x="2744788" y="3687763"/>
          <p14:tracePt t="9651" x="2719388" y="3763963"/>
          <p14:tracePt t="9659" x="2709863" y="3790950"/>
          <p14:tracePt t="9667" x="2693988" y="3849688"/>
          <p14:tracePt t="9673" x="2684463" y="3883025"/>
          <p14:tracePt t="9681" x="2668588" y="3935413"/>
          <p14:tracePt t="9689" x="2668588" y="3951288"/>
          <p14:tracePt t="9697" x="2651125" y="3994150"/>
          <p14:tracePt t="9705" x="2641600" y="4019550"/>
          <p14:tracePt t="9714" x="2625725" y="4062413"/>
          <p14:tracePt t="9721" x="2608263" y="4095750"/>
          <p14:tracePt t="9727" x="2582863" y="4130675"/>
          <p14:tracePt t="9735" x="2574925" y="4156075"/>
          <p14:tracePt t="9743" x="2565400" y="4189413"/>
          <p14:tracePt t="9751" x="2549525" y="4214813"/>
          <p14:tracePt t="9759" x="2532063" y="4249738"/>
          <p14:tracePt t="9767" x="2524125" y="4257675"/>
          <p14:tracePt t="9773" x="2506663" y="4291013"/>
          <p14:tracePt t="9781" x="2489200" y="4325938"/>
          <p14:tracePt t="9789" x="2481263" y="4351338"/>
          <p14:tracePt t="9797" x="2463800" y="4384675"/>
          <p14:tracePt t="9805" x="2455863" y="4402138"/>
          <p14:tracePt t="9814" x="2446338" y="4427538"/>
          <p14:tracePt t="9827" x="2438400" y="4435475"/>
          <p14:tracePt t="9851" x="2438400" y="4445000"/>
          <p14:tracePt t="9859" x="2430463" y="4445000"/>
          <p14:tracePt t="9867" x="2430463" y="4452938"/>
          <p14:tracePt t="9873" x="2420938" y="4452938"/>
          <p14:tracePt t="9881" x="2420938" y="4460875"/>
          <p14:tracePt t="9890" x="2413000" y="4470400"/>
          <p14:tracePt t="9905" x="2405063" y="4470400"/>
          <p14:tracePt t="9921" x="2395538" y="4478338"/>
          <p14:tracePt t="12002" x="2370138" y="4460875"/>
          <p14:tracePt t="12007" x="2301875" y="4419600"/>
          <p14:tracePt t="12015" x="2251075" y="4376738"/>
          <p14:tracePt t="12023" x="2200275" y="4325938"/>
          <p14:tracePt t="12032" x="2149475" y="4291013"/>
          <p14:tracePt t="12040" x="2022475" y="4171950"/>
          <p14:tracePt t="12048" x="1928813" y="4095750"/>
          <p14:tracePt t="12054" x="1868488" y="4027488"/>
          <p14:tracePt t="12062" x="1716088" y="3892550"/>
          <p14:tracePt t="12070" x="1639888" y="3816350"/>
          <p14:tracePt t="12077" x="1546225" y="3705225"/>
          <p14:tracePt t="12085" x="1487488" y="3636963"/>
          <p14:tracePt t="12094" x="1427163" y="3586163"/>
          <p14:tracePt t="12099" x="1358900" y="3492500"/>
          <p14:tracePt t="12107" x="1325563" y="3459163"/>
          <p14:tracePt t="12116" x="1300163" y="3424238"/>
          <p14:tracePt t="12124" x="1290638" y="3398838"/>
          <p14:tracePt t="12132" x="1274763" y="3355975"/>
          <p14:tracePt t="12140" x="1265238" y="3322638"/>
          <p14:tracePt t="12148" x="1265238" y="3297238"/>
          <p14:tracePt t="12154" x="1257300" y="3254375"/>
          <p14:tracePt t="12162" x="1257300" y="3170238"/>
          <p14:tracePt t="12170" x="1257300" y="3094038"/>
          <p14:tracePt t="12177" x="1257300" y="3051175"/>
          <p14:tracePt t="12186" x="1257300" y="3000375"/>
          <p14:tracePt t="12194" x="1257300" y="2982913"/>
          <p14:tracePt t="12199" x="1257300" y="2932113"/>
          <p14:tracePt t="12207" x="1257300" y="2914650"/>
          <p14:tracePt t="12217" x="1257300" y="2889250"/>
          <p14:tracePt t="12224" x="1257300" y="2871788"/>
          <p14:tracePt t="12232" x="1257300" y="2846388"/>
          <p14:tracePt t="12240" x="1257300" y="2820988"/>
          <p14:tracePt t="12248" x="1265238" y="2795588"/>
          <p14:tracePt t="12253" x="1265238" y="2770188"/>
          <p14:tracePt t="12261" x="1265238" y="2752725"/>
          <p14:tracePt t="12269" x="1265238" y="2727325"/>
          <p14:tracePt t="12277" x="1265238" y="2711450"/>
          <p14:tracePt t="12286" x="1265238" y="2693988"/>
          <p14:tracePt t="12294" x="1265238" y="2686050"/>
          <p14:tracePt t="12302" x="1265238" y="2668588"/>
          <p14:tracePt t="12310" x="1265238" y="2643188"/>
          <p14:tracePt t="12316" x="1265238" y="2633663"/>
          <p14:tracePt t="12326" x="1265238" y="2608263"/>
          <p14:tracePt t="12331" x="1265238" y="2574925"/>
          <p14:tracePt t="12340" x="1265238" y="2557463"/>
          <p14:tracePt t="12349" x="1265238" y="2541588"/>
          <p14:tracePt t="12355" x="1265238" y="2516188"/>
          <p14:tracePt t="12364" x="1265238" y="2506663"/>
          <p14:tracePt t="12369" x="1274763" y="2481263"/>
          <p14:tracePt t="12377" x="1282700" y="2463800"/>
          <p14:tracePt t="12385" x="1282700" y="2455863"/>
          <p14:tracePt t="12393" x="1290638" y="2438400"/>
          <p14:tracePt t="12401" x="1300163" y="2413000"/>
          <p14:tracePt t="12409" x="1317625" y="2379663"/>
          <p14:tracePt t="12415" x="1317625" y="2371725"/>
          <p14:tracePt t="12423" x="1325563" y="2362200"/>
          <p14:tracePt t="12431" x="1333500" y="2354263"/>
          <p14:tracePt t="12439" x="1333500" y="2344738"/>
          <p14:tracePt t="12501" x="1343025" y="2344738"/>
          <p14:tracePt t="12515" x="1350963" y="2344738"/>
          <p14:tracePt t="12531" x="1358900" y="2344738"/>
          <p14:tracePt t="12569" x="1368425" y="2362200"/>
          <p14:tracePt t="12577" x="1376363" y="2397125"/>
          <p14:tracePt t="12585" x="1393825" y="2438400"/>
          <p14:tracePt t="12592" x="1401763" y="2473325"/>
          <p14:tracePt t="12600" x="1409700" y="2506663"/>
          <p14:tracePt t="12610" x="1427163" y="2582863"/>
          <p14:tracePt t="12615" x="1427163" y="2592388"/>
          <p14:tracePt t="12623" x="1427163" y="2625725"/>
          <p14:tracePt t="12632" x="1427163" y="2668588"/>
          <p14:tracePt t="12639" x="1427163" y="2693988"/>
          <p14:tracePt t="12647" x="1427163" y="2711450"/>
          <p14:tracePt t="12655" x="1427163" y="2727325"/>
          <p14:tracePt t="12663" x="1427163" y="2736850"/>
          <p14:tracePt t="12669" x="1427163" y="2744788"/>
          <p14:tracePt t="12677" x="1427163" y="2762250"/>
          <p14:tracePt t="12685" x="1427163" y="2770188"/>
          <p14:tracePt t="12717" x="1427163" y="2778125"/>
          <p14:tracePt t="12731" x="1427163" y="2787650"/>
          <p14:tracePt t="12739" x="1427163" y="2795588"/>
          <p14:tracePt t="12748" x="1427163" y="2805113"/>
          <p14:tracePt t="12755" x="1427163" y="2813050"/>
          <p14:tracePt t="12764" x="1435100" y="2830513"/>
          <p14:tracePt t="12769" x="1452563" y="2846388"/>
          <p14:tracePt t="12777" x="1470025" y="2863850"/>
          <p14:tracePt t="12793" x="1477963" y="2871788"/>
          <p14:tracePt t="12801" x="1495425" y="2889250"/>
          <p14:tracePt t="12809" x="1512888" y="2906713"/>
          <p14:tracePt t="12817" x="1528763" y="2922588"/>
          <p14:tracePt t="12823" x="1538288" y="2932113"/>
          <p14:tracePt t="12831" x="1546225" y="2932113"/>
          <p14:tracePt t="12839" x="1554163" y="2940050"/>
          <p14:tracePt t="12847" x="1563688" y="2949575"/>
          <p14:tracePt t="12855" x="1571625" y="2949575"/>
          <p14:tracePt t="12864" x="1579563" y="2949575"/>
          <p14:tracePt t="12871" x="1589088" y="2957513"/>
          <p14:tracePt t="12877" x="1589088" y="2965450"/>
          <p14:tracePt t="12885" x="1597025" y="2974975"/>
          <p14:tracePt t="12894" x="1606550" y="2974975"/>
          <p14:tracePt t="12909" x="1614488" y="2974975"/>
          <p14:tracePt t="12917" x="1614488" y="2982913"/>
          <p14:tracePt t="13180" x="1622425" y="3000375"/>
          <p14:tracePt t="13187" x="1622425" y="3051175"/>
          <p14:tracePt t="13193" x="1622425" y="3059113"/>
          <p14:tracePt t="13201" x="1631950" y="3119438"/>
          <p14:tracePt t="13209" x="1631950" y="3144838"/>
          <p14:tracePt t="13217" x="1639888" y="3160713"/>
          <p14:tracePt t="13225" x="1647825" y="3186113"/>
          <p14:tracePt t="13233" x="1657350" y="3203575"/>
          <p14:tracePt t="13247" x="1657350" y="3221038"/>
          <p14:tracePt t="13255" x="1665288" y="3228975"/>
          <p14:tracePt t="13264" x="1673225" y="3238500"/>
          <p14:tracePt t="13271" x="1682750" y="3254375"/>
          <p14:tracePt t="13279" x="1682750" y="3263900"/>
          <p14:tracePt t="13287" x="1690688" y="3263900"/>
          <p14:tracePt t="13293" x="1698625" y="3263900"/>
          <p14:tracePt t="13301" x="1698625" y="3271838"/>
          <p14:tracePt t="13310" x="1708150" y="3271838"/>
          <p14:tracePt t="13387" x="1708150" y="3279775"/>
          <p14:tracePt t="13393" x="1733550" y="3289300"/>
          <p14:tracePt t="13401" x="1758950" y="3305175"/>
          <p14:tracePt t="13409" x="1766888" y="3305175"/>
          <p14:tracePt t="13417" x="1784350" y="3322638"/>
          <p14:tracePt t="13425" x="1809750" y="3330575"/>
          <p14:tracePt t="13433" x="1809750" y="3340100"/>
          <p14:tracePt t="13439" x="1817688" y="3340100"/>
          <p14:tracePt t="13448" x="1827213" y="3340100"/>
          <p14:tracePt t="13695" x="1827213" y="3348038"/>
          <p14:tracePt t="13703" x="1827213" y="3408363"/>
          <p14:tracePt t="13709" x="1827213" y="3416300"/>
          <p14:tracePt t="13717" x="1827213" y="3449638"/>
          <p14:tracePt t="13725" x="1835150" y="3502025"/>
          <p14:tracePt t="13733" x="1835150" y="3527425"/>
          <p14:tracePt t="13741" x="1835150" y="3543300"/>
          <p14:tracePt t="13749" x="1843088" y="3560763"/>
          <p14:tracePt t="13757" x="1843088" y="3586163"/>
          <p14:tracePt t="13764" x="1843088" y="3611563"/>
          <p14:tracePt t="13771" x="1843088" y="3629025"/>
          <p14:tracePt t="13780" x="1843088" y="3654425"/>
          <p14:tracePt t="13787" x="1852613" y="3679825"/>
          <p14:tracePt t="13795" x="1852613" y="3697288"/>
          <p14:tracePt t="13803" x="1852613" y="3705225"/>
          <p14:tracePt t="13809" x="1852613" y="3713163"/>
          <p14:tracePt t="13917" x="1860550" y="3722688"/>
          <p14:tracePt t="13926" x="1860550" y="3738563"/>
          <p14:tracePt t="13933" x="1860550" y="3748088"/>
          <p14:tracePt t="13949" x="1860550" y="3756025"/>
          <p14:tracePt t="13986" x="1860550" y="3773488"/>
          <p14:tracePt t="14003" x="1860550" y="3790950"/>
          <p14:tracePt t="14011" x="1868488" y="3816350"/>
          <p14:tracePt t="14019" x="1868488" y="3824288"/>
          <p14:tracePt t="14025" x="1878013" y="3849688"/>
          <p14:tracePt t="14033" x="1878013" y="3867150"/>
          <p14:tracePt t="14057" x="1878013" y="3875088"/>
          <p14:tracePt t="15827" x="1852613" y="3883025"/>
          <p14:tracePt t="15836" x="1817688" y="3900488"/>
          <p14:tracePt t="15844" x="1801813" y="3908425"/>
          <p14:tracePt t="15852" x="1776413" y="3917950"/>
          <p14:tracePt t="15860" x="1758950" y="3925888"/>
          <p14:tracePt t="15867" x="1749425" y="3925888"/>
          <p14:tracePt t="15875" x="1733550" y="3925888"/>
          <p14:tracePt t="15901" x="1716088" y="3935413"/>
          <p14:tracePt t="15921" x="1708150" y="3943350"/>
          <p14:tracePt t="15931" x="1698625" y="3943350"/>
          <p14:tracePt t="16106" x="1690688" y="3943350"/>
          <p14:tracePt t="16114" x="1673225" y="3960813"/>
          <p14:tracePt t="16122" x="1647825" y="3968750"/>
          <p14:tracePt t="16131" x="1639888" y="3976688"/>
          <p14:tracePt t="16137" x="1631950" y="3986213"/>
          <p14:tracePt t="16144" x="1622425" y="3986213"/>
          <p14:tracePt t="16151" x="1614488" y="3994150"/>
          <p14:tracePt t="16160" x="1606550" y="4002088"/>
          <p14:tracePt t="16167" x="1589088" y="4011613"/>
          <p14:tracePt t="16175" x="1579563" y="4011613"/>
          <p14:tracePt t="16183" x="1571625" y="4011613"/>
          <p14:tracePt t="16192" x="1563688" y="4019550"/>
          <p14:tracePt t="16198" x="1554163" y="4027488"/>
          <p14:tracePt t="16207" x="1538288" y="4044950"/>
          <p14:tracePt t="16214" x="1520825" y="4052888"/>
          <p14:tracePt t="16221" x="1503363" y="4062413"/>
          <p14:tracePt t="16230" x="1495425" y="4070350"/>
          <p14:tracePt t="16237" x="1477963" y="4087813"/>
          <p14:tracePt t="16245" x="1462088" y="4095750"/>
          <p14:tracePt t="16251" x="1444625" y="4113213"/>
          <p14:tracePt t="16259" x="1435100" y="4121150"/>
          <p14:tracePt t="16267" x="1409700" y="4130675"/>
          <p14:tracePt t="16275" x="1393825" y="4146550"/>
          <p14:tracePt t="16283" x="1358900" y="4164013"/>
          <p14:tracePt t="16291" x="1350963" y="4171950"/>
          <p14:tracePt t="16297" x="1325563" y="4189413"/>
          <p14:tracePt t="16305" x="1308100" y="4197350"/>
          <p14:tracePt t="16313" x="1282700" y="4224338"/>
          <p14:tracePt t="16321" x="1274763" y="4232275"/>
          <p14:tracePt t="16330" x="1249363" y="4249738"/>
          <p14:tracePt t="16337" x="1239838" y="4257675"/>
          <p14:tracePt t="16345" x="1214438" y="4275138"/>
          <p14:tracePt t="16351" x="1206500" y="4283075"/>
          <p14:tracePt t="16359" x="1189038" y="4291013"/>
          <p14:tracePt t="16367" x="1181100" y="4300538"/>
          <p14:tracePt t="16838" x="1173163" y="4300538"/>
          <p14:tracePt t="16846" x="1147763" y="4308475"/>
          <p14:tracePt t="16854" x="1130300" y="4308475"/>
          <p14:tracePt t="16860" x="1104900" y="4308475"/>
          <p14:tracePt t="16868" x="1095375" y="4308475"/>
          <p14:tracePt t="16876" x="1087438" y="4308475"/>
          <p14:tracePt t="16883" x="1079500" y="4308475"/>
          <p14:tracePt t="16891" x="1069975" y="4308475"/>
          <p14:tracePt t="17069" x="1062038" y="4308475"/>
          <p14:tracePt t="17077" x="1044575" y="4308475"/>
          <p14:tracePt t="17091" x="1028700" y="4316413"/>
          <p14:tracePt t="17099" x="1019175" y="4316413"/>
          <p14:tracePt t="17107" x="993775" y="4316413"/>
          <p14:tracePt t="17115" x="976313" y="4325938"/>
          <p14:tracePt t="17123" x="960438" y="4325938"/>
          <p14:tracePt t="17130" x="935038" y="4325938"/>
          <p14:tracePt t="17137" x="909638" y="4333875"/>
          <p14:tracePt t="17146" x="900113" y="4333875"/>
          <p14:tracePt t="17153" x="892175" y="4333875"/>
          <p14:tracePt t="17161" x="884238" y="4333875"/>
          <p14:tracePt t="17183" x="866775" y="4333875"/>
          <p14:tracePt t="17199" x="858838" y="4333875"/>
          <p14:tracePt t="17463" x="866775" y="4333875"/>
          <p14:tracePt t="17470" x="900113" y="4333875"/>
          <p14:tracePt t="17478" x="942975" y="4351338"/>
          <p14:tracePt t="17485" x="985838" y="4368800"/>
          <p14:tracePt t="17494" x="1019175" y="4368800"/>
          <p14:tracePt t="17499" x="1079500" y="4384675"/>
          <p14:tracePt t="17507" x="1120775" y="4394200"/>
          <p14:tracePt t="17515" x="1206500" y="4402138"/>
          <p14:tracePt t="17523" x="1265238" y="4410075"/>
          <p14:tracePt t="17531" x="1317625" y="4419600"/>
          <p14:tracePt t="17540" x="1401763" y="4435475"/>
          <p14:tracePt t="17545" x="1470025" y="4445000"/>
          <p14:tracePt t="17553" x="1563688" y="4452938"/>
          <p14:tracePt t="17561" x="1657350" y="4460875"/>
          <p14:tracePt t="17569" x="1817688" y="4478338"/>
          <p14:tracePt t="17577" x="1920875" y="4486275"/>
          <p14:tracePt t="17585" x="1987550" y="4495800"/>
          <p14:tracePt t="17593" x="2090738" y="4495800"/>
          <p14:tracePt t="17599" x="2124075" y="4503738"/>
          <p14:tracePt t="17607" x="2192338" y="4503738"/>
          <p14:tracePt t="17615" x="2268538" y="4521200"/>
          <p14:tracePt t="17623" x="2286000" y="4521200"/>
          <p14:tracePt t="17631" x="2327275" y="4529138"/>
          <p14:tracePt t="17639" x="2387600" y="4538663"/>
          <p14:tracePt t="17646" x="2438400" y="4538663"/>
          <p14:tracePt t="17653" x="2446338" y="4538663"/>
          <p14:tracePt t="17662" x="2489200" y="4538663"/>
          <p14:tracePt t="17669" x="2524125" y="4538663"/>
          <p14:tracePt t="17677" x="2565400" y="4538663"/>
          <p14:tracePt t="17685" x="2600325" y="4538663"/>
          <p14:tracePt t="17691" x="2641600" y="4529138"/>
          <p14:tracePt t="17699" x="2701925" y="4503738"/>
          <p14:tracePt t="17707" x="2770188" y="4486275"/>
          <p14:tracePt t="17715" x="2828925" y="4470400"/>
          <p14:tracePt t="17722" x="2879725" y="4435475"/>
          <p14:tracePt t="17731" x="2940050" y="4402138"/>
          <p14:tracePt t="17739" x="2998788" y="4376738"/>
          <p14:tracePt t="17745" x="3067050" y="4333875"/>
          <p14:tracePt t="17753" x="3117850" y="4291013"/>
          <p14:tracePt t="17761" x="3152775" y="4249738"/>
          <p14:tracePt t="17769" x="3211513" y="4189413"/>
          <p14:tracePt t="17777" x="3262313" y="4138613"/>
          <p14:tracePt t="17785" x="3305175" y="4070350"/>
          <p14:tracePt t="17793" x="3348038" y="4002088"/>
          <p14:tracePt t="17799" x="3389313" y="3925888"/>
          <p14:tracePt t="17807" x="3424238" y="3849688"/>
          <p14:tracePt t="17815" x="3441700" y="3816350"/>
          <p14:tracePt t="17823" x="3457575" y="3773488"/>
          <p14:tracePt t="17833" x="3482975" y="3705225"/>
          <p14:tracePt t="17840" x="3492500" y="3679825"/>
          <p14:tracePt t="17849" x="3500438" y="3662363"/>
          <p14:tracePt t="17854" x="3517900" y="3603625"/>
          <p14:tracePt t="17861" x="3533775" y="3568700"/>
          <p14:tracePt t="17869" x="3551238" y="3509963"/>
          <p14:tracePt t="17877" x="3568700" y="3475038"/>
          <p14:tracePt t="17899" x="3627438" y="3211513"/>
          <p14:tracePt t="17907" x="3636963" y="3135313"/>
          <p14:tracePt t="17915" x="3644900" y="3067050"/>
          <p14:tracePt t="17923" x="3652838" y="3016250"/>
          <p14:tracePt t="17931" x="3662363" y="2974975"/>
          <p14:tracePt t="17939" x="3670300" y="2914650"/>
          <p14:tracePt t="17947" x="3678238" y="2881313"/>
          <p14:tracePt t="17953" x="3703638" y="2830513"/>
          <p14:tracePt t="17961" x="3713163" y="2795588"/>
          <p14:tracePt t="17969" x="3721100" y="2770188"/>
          <p14:tracePt t="17977" x="3738563" y="2727325"/>
          <p14:tracePt t="17985" x="3746500" y="2686050"/>
          <p14:tracePt t="17993" x="3746500" y="2668588"/>
          <p14:tracePt t="18001" x="3746500" y="2643188"/>
          <p14:tracePt t="18009" x="3746500" y="2608263"/>
          <p14:tracePt t="18015" x="3746500" y="2592388"/>
          <p14:tracePt t="18109" x="3746500" y="2574925"/>
          <p14:tracePt t="18115" x="3738563" y="2557463"/>
          <p14:tracePt t="18123" x="3678238" y="2516188"/>
          <p14:tracePt t="18130" x="3627438" y="2463800"/>
          <p14:tracePt t="18139" x="3576638" y="2405063"/>
          <p14:tracePt t="18147" x="3533775" y="2354263"/>
          <p14:tracePt t="18155" x="3500438" y="2328863"/>
          <p14:tracePt t="18163" x="3475038" y="2311400"/>
          <p14:tracePt t="18169" x="3467100" y="2311400"/>
          <p14:tracePt t="18177" x="3467100" y="2303463"/>
          <p14:tracePt t="20719" x="3467100" y="2362200"/>
          <p14:tracePt t="20726" x="3467100" y="2405063"/>
          <p14:tracePt t="20735" x="3467100" y="2463800"/>
          <p14:tracePt t="20742" x="3467100" y="2516188"/>
          <p14:tracePt t="20750" x="3467100" y="2574925"/>
          <p14:tracePt t="20756" x="3457575" y="2608263"/>
          <p14:tracePt t="20766" x="3457575" y="2651125"/>
          <p14:tracePt t="20772" x="3449638" y="2701925"/>
          <p14:tracePt t="20781" x="3449638" y="2744788"/>
          <p14:tracePt t="20789" x="3424238" y="2787650"/>
          <p14:tracePt t="20797" x="3414713" y="2838450"/>
          <p14:tracePt t="20803" x="3406775" y="2881313"/>
          <p14:tracePt t="20811" x="3389313" y="2949575"/>
          <p14:tracePt t="20819" x="3381375" y="2990850"/>
          <p14:tracePt t="20827" x="3355975" y="3041650"/>
          <p14:tracePt t="20835" x="3348038" y="3067050"/>
          <p14:tracePt t="20843" x="3338513" y="3101975"/>
          <p14:tracePt t="20851" x="3322638" y="3152775"/>
          <p14:tracePt t="20857" x="3313113" y="3178175"/>
          <p14:tracePt t="20865" x="3287713" y="3228975"/>
          <p14:tracePt t="20874" x="3270250" y="3271838"/>
          <p14:tracePt t="20881" x="3236913" y="3340100"/>
          <p14:tracePt t="20898" x="3152775" y="3502025"/>
          <p14:tracePt t="20906" x="3100388" y="3586163"/>
          <p14:tracePt t="20912" x="3059113" y="3654425"/>
          <p14:tracePt t="20919" x="3024188" y="3705225"/>
          <p14:tracePt t="20927" x="2982913" y="3763963"/>
          <p14:tracePt t="20935" x="2897188" y="3875088"/>
          <p14:tracePt t="20944" x="2854325" y="3925888"/>
          <p14:tracePt t="20952" x="2752725" y="4019550"/>
          <p14:tracePt t="20959" x="2641600" y="4105275"/>
          <p14:tracePt t="20967" x="2506663" y="4189413"/>
          <p14:tracePt t="20974" x="2362200" y="4283075"/>
          <p14:tracePt t="20981" x="1997075" y="4452938"/>
          <p14:tracePt t="20990" x="1776413" y="4564063"/>
          <p14:tracePt t="20998" x="1622425" y="4630738"/>
          <p14:tracePt t="21006" x="1300163" y="4749800"/>
          <p14:tracePt t="21014" x="1163638" y="4810125"/>
          <p14:tracePt t="21020" x="909638" y="4903788"/>
          <p14:tracePt t="21027" x="781050" y="4962525"/>
          <p14:tracePt t="21036" x="679450" y="4997450"/>
          <p14:tracePt t="21043" x="450850" y="5073650"/>
          <p14:tracePt t="21051" x="212725" y="5149850"/>
          <p14:tracePt t="21059" x="119063" y="5167313"/>
          <p14:tracePt t="21067" x="7938" y="5208588"/>
        </p14:tracePtLst>
      </p14:laserTraceLst>
    </p:ext>
    <p:ext uri="{E180D4A7-C9FB-4DFB-919C-405C955672EB}">
      <p14:showEvtLst xmlns:p14="http://schemas.microsoft.com/office/powerpoint/2010/main">
        <p14:playEvt time="964" objId="3"/>
        <p14:playEvt time="1828" objId="10"/>
        <p14:stopEvt time="48459" objId="3"/>
        <p14:stopEvt time="155998" objId="10"/>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50950" y="-33348"/>
            <a:ext cx="10515600" cy="1325563"/>
          </a:xfrm>
        </p:spPr>
        <p:txBody>
          <a:bodyPr/>
          <a:lstStyle/>
          <a:p>
            <a:r>
              <a:rPr lang="en-US" dirty="0"/>
              <a:t>APPLICATIONS</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50950" y="1292214"/>
            <a:ext cx="5610808" cy="4361815"/>
          </a:xfrm>
        </p:spPr>
        <p:txBody>
          <a:bodyPr>
            <a:noAutofit/>
          </a:bodyPr>
          <a:lstStyle/>
          <a:p>
            <a:r>
              <a:rPr lang="en-US" sz="2200" dirty="0"/>
              <a:t>The satellite orbit, coverage and observation metrics data collectively can be termed as set of observation opportunities which can be given to a planner to determine the observation schedule. </a:t>
            </a:r>
          </a:p>
          <a:p>
            <a:r>
              <a:rPr lang="en-US" sz="2200" dirty="0"/>
              <a:t>The synthesized observations can be fed back to the science models to close the loop in simulations of adaptive sensing. </a:t>
            </a:r>
          </a:p>
          <a:p>
            <a:r>
              <a:rPr lang="en-US" sz="2200" dirty="0"/>
              <a:t>Simulation of instrument data of instruments not yet been built. This helps scientists to start evaluating the simulated data in science models to determine their usefulness. </a:t>
            </a:r>
          </a:p>
        </p:txBody>
      </p:sp>
      <p:pic>
        <p:nvPicPr>
          <p:cNvPr id="5" name="Picture 4">
            <a:extLst>
              <a:ext uri="{FF2B5EF4-FFF2-40B4-BE49-F238E27FC236}">
                <a16:creationId xmlns:a16="http://schemas.microsoft.com/office/drawing/2014/main" id="{CCCF7633-869D-48EB-A1DB-DBB2BF0E5368}"/>
              </a:ext>
            </a:extLst>
          </p:cNvPr>
          <p:cNvPicPr>
            <a:picLocks noChangeAspect="1"/>
          </p:cNvPicPr>
          <p:nvPr/>
        </p:nvPicPr>
        <p:blipFill>
          <a:blip r:embed="rId6"/>
          <a:stretch>
            <a:fillRect/>
          </a:stretch>
        </p:blipFill>
        <p:spPr>
          <a:xfrm>
            <a:off x="6461758" y="3429000"/>
            <a:ext cx="3857776" cy="3055292"/>
          </a:xfrm>
          <a:prstGeom prst="rect">
            <a:avLst/>
          </a:prstGeom>
        </p:spPr>
      </p:pic>
      <p:sp>
        <p:nvSpPr>
          <p:cNvPr id="7" name="TextBox 6">
            <a:extLst>
              <a:ext uri="{FF2B5EF4-FFF2-40B4-BE49-F238E27FC236}">
                <a16:creationId xmlns:a16="http://schemas.microsoft.com/office/drawing/2014/main" id="{2BC6E9AC-1116-4EA3-B797-DC87DE62E3D8}"/>
              </a:ext>
            </a:extLst>
          </p:cNvPr>
          <p:cNvSpPr txBox="1"/>
          <p:nvPr/>
        </p:nvSpPr>
        <p:spPr>
          <a:xfrm>
            <a:off x="10200640" y="3884699"/>
            <a:ext cx="1991360" cy="2031325"/>
          </a:xfrm>
          <a:prstGeom prst="rect">
            <a:avLst/>
          </a:prstGeom>
          <a:noFill/>
        </p:spPr>
        <p:txBody>
          <a:bodyPr wrap="square">
            <a:spAutoFit/>
          </a:bodyPr>
          <a:lstStyle/>
          <a:p>
            <a:r>
              <a:rPr lang="en-US" sz="1800" i="1" dirty="0">
                <a:latin typeface="+mj-lt"/>
              </a:rPr>
              <a:t>Simulated imagery in development of new instrument concepts involving observations at wide-range of off-nadir pointing.</a:t>
            </a:r>
          </a:p>
        </p:txBody>
      </p:sp>
      <p:sp>
        <p:nvSpPr>
          <p:cNvPr id="8" name="TextBox 7">
            <a:extLst>
              <a:ext uri="{FF2B5EF4-FFF2-40B4-BE49-F238E27FC236}">
                <a16:creationId xmlns:a16="http://schemas.microsoft.com/office/drawing/2014/main" id="{526EE08D-828B-41D0-A803-009B5E30E0B8}"/>
              </a:ext>
            </a:extLst>
          </p:cNvPr>
          <p:cNvSpPr txBox="1"/>
          <p:nvPr/>
        </p:nvSpPr>
        <p:spPr>
          <a:xfrm>
            <a:off x="7338545" y="2990692"/>
            <a:ext cx="3857775" cy="369332"/>
          </a:xfrm>
          <a:prstGeom prst="rect">
            <a:avLst/>
          </a:prstGeom>
          <a:noFill/>
        </p:spPr>
        <p:txBody>
          <a:bodyPr wrap="square">
            <a:spAutoFit/>
          </a:bodyPr>
          <a:lstStyle/>
          <a:p>
            <a:r>
              <a:rPr lang="en-US" sz="1800" i="1" dirty="0">
                <a:latin typeface="+mj-lt"/>
              </a:rPr>
              <a:t>Testing of adaptive sensing algorithms</a:t>
            </a:r>
          </a:p>
        </p:txBody>
      </p:sp>
      <p:pic>
        <p:nvPicPr>
          <p:cNvPr id="10" name="Graphic 9">
            <a:extLst>
              <a:ext uri="{FF2B5EF4-FFF2-40B4-BE49-F238E27FC236}">
                <a16:creationId xmlns:a16="http://schemas.microsoft.com/office/drawing/2014/main" id="{9072A2B9-53AF-4BF1-B85A-DC8E77D042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9240" y="115371"/>
            <a:ext cx="4257040" cy="2663271"/>
          </a:xfrm>
          <a:prstGeom prst="rect">
            <a:avLst/>
          </a:prstGeom>
        </p:spPr>
      </p:pic>
      <p:pic>
        <p:nvPicPr>
          <p:cNvPr id="4" name="slide15">
            <a:hlinkClick r:id="" action="ppaction://media"/>
            <a:extLst>
              <a:ext uri="{FF2B5EF4-FFF2-40B4-BE49-F238E27FC236}">
                <a16:creationId xmlns:a16="http://schemas.microsoft.com/office/drawing/2014/main" id="{07C49A94-7EDF-4EF0-8365-7101491C780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01120" y="115371"/>
            <a:ext cx="487363" cy="487362"/>
          </a:xfrm>
          <a:prstGeom prst="rect">
            <a:avLst/>
          </a:prstGeom>
        </p:spPr>
      </p:pic>
      <p:sp>
        <p:nvSpPr>
          <p:cNvPr id="11" name="Slide Number Placeholder 10">
            <a:extLst>
              <a:ext uri="{FF2B5EF4-FFF2-40B4-BE49-F238E27FC236}">
                <a16:creationId xmlns:a16="http://schemas.microsoft.com/office/drawing/2014/main" id="{A0E41245-3743-4434-A785-29C3C777C0D2}"/>
              </a:ext>
            </a:extLst>
          </p:cNvPr>
          <p:cNvSpPr>
            <a:spLocks noGrp="1"/>
          </p:cNvSpPr>
          <p:nvPr>
            <p:ph type="sldNum" sz="quarter" idx="12"/>
          </p:nvPr>
        </p:nvSpPr>
        <p:spPr/>
        <p:txBody>
          <a:bodyPr/>
          <a:lstStyle/>
          <a:p>
            <a:fld id="{31C04E32-9598-4F51-AA87-83B7D842DB32}" type="slidenum">
              <a:rPr lang="en-US" smtClean="0"/>
              <a:t>15</a:t>
            </a:fld>
            <a:endParaRPr lang="en-US"/>
          </a:p>
        </p:txBody>
      </p:sp>
    </p:spTree>
    <p:custDataLst>
      <p:tags r:id="rId1"/>
    </p:custDataLst>
    <p:extLst>
      <p:ext uri="{BB962C8B-B14F-4D97-AF65-F5344CB8AC3E}">
        <p14:creationId xmlns:p14="http://schemas.microsoft.com/office/powerpoint/2010/main" val="2753461929"/>
      </p:ext>
    </p:extLst>
  </p:cSld>
  <p:clrMapOvr>
    <a:masterClrMapping/>
  </p:clrMapOvr>
  <mc:AlternateContent xmlns:mc="http://schemas.openxmlformats.org/markup-compatibility/2006" xmlns:p14="http://schemas.microsoft.com/office/powerpoint/2010/main">
    <mc:Choice Requires="p14">
      <p:transition spd="slow" p14:dur="2000" advTm="38691"/>
    </mc:Choice>
    <mc:Fallback xmlns="">
      <p:transition spd="slow" advTm="38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691" x="7938" y="985838"/>
          <p14:tracePt t="3696" x="33338" y="985838"/>
          <p14:tracePt t="3705" x="76200" y="977900"/>
          <p14:tracePt t="3712" x="203200" y="977900"/>
          <p14:tracePt t="3721" x="280988" y="977900"/>
          <p14:tracePt t="3729" x="415925" y="993775"/>
          <p14:tracePt t="3737" x="544513" y="1003300"/>
          <p14:tracePt t="3744" x="636588" y="1028700"/>
          <p14:tracePt t="3751" x="858838" y="1069975"/>
          <p14:tracePt t="3761" x="942975" y="1079500"/>
          <p14:tracePt t="3767" x="1044575" y="1104900"/>
          <p14:tracePt t="3775" x="1079500" y="1112838"/>
          <p14:tracePt t="3783" x="1095375" y="1112838"/>
          <p14:tracePt t="3791" x="1112838" y="1112838"/>
          <p14:tracePt t="4121" x="1120775" y="1112838"/>
          <p14:tracePt t="4129" x="1147763" y="1112838"/>
          <p14:tracePt t="4137" x="1249363" y="1112838"/>
          <p14:tracePt t="4145" x="1343025" y="1104900"/>
          <p14:tracePt t="4153" x="1546225" y="1087438"/>
          <p14:tracePt t="4160" x="1682750" y="1087438"/>
          <p14:tracePt t="4167" x="1962150" y="1087438"/>
          <p14:tracePt t="4177" x="2217738" y="1087438"/>
          <p14:tracePt t="4183" x="2362200" y="1087438"/>
          <p14:tracePt t="4191" x="2668588" y="1096963"/>
          <p14:tracePt t="4199" x="2982913" y="1096963"/>
          <p14:tracePt t="4207" x="3313113" y="1130300"/>
          <p14:tracePt t="4213" x="3602038" y="1147763"/>
          <p14:tracePt t="4221" x="3925888" y="1147763"/>
          <p14:tracePt t="4229" x="4129088" y="1147763"/>
          <p14:tracePt t="4237" x="4265613" y="1147763"/>
          <p14:tracePt t="4245" x="4384675" y="1147763"/>
          <p14:tracePt t="4253" x="4554538" y="1147763"/>
          <p14:tracePt t="4259" x="4664075" y="1147763"/>
          <p14:tracePt t="4267" x="4749800" y="1147763"/>
          <p14:tracePt t="4275" x="4894263" y="1147763"/>
          <p14:tracePt t="4283" x="4927600" y="1147763"/>
          <p14:tracePt t="4291" x="5021263" y="1138238"/>
          <p14:tracePt t="4299" x="5080000" y="1122363"/>
          <p14:tracePt t="4306" x="5132388" y="1112838"/>
          <p14:tracePt t="4312" x="5173663" y="1104900"/>
          <p14:tracePt t="4320" x="5208588" y="1096963"/>
          <p14:tracePt t="4328" x="5233988" y="1096963"/>
          <p14:tracePt t="4336" x="5267325" y="1087438"/>
          <p14:tracePt t="4344" x="5276850" y="1087438"/>
          <p14:tracePt t="4353" x="5284788" y="1087438"/>
          <p14:tracePt t="4361" x="5292725" y="1087438"/>
          <p14:tracePt t="4407" x="5302250" y="1087438"/>
          <p14:tracePt t="4413" x="5310188" y="1087438"/>
          <p14:tracePt t="4421" x="5343525" y="1087438"/>
          <p14:tracePt t="4428" x="5421313" y="1069975"/>
          <p14:tracePt t="4437" x="5454650" y="1062038"/>
          <p14:tracePt t="4445" x="5522913" y="1062038"/>
          <p14:tracePt t="4453" x="5581650" y="1054100"/>
          <p14:tracePt t="4461" x="5632450" y="1044575"/>
          <p14:tracePt t="4467" x="5657850" y="1044575"/>
          <p14:tracePt t="4474" x="5692775" y="1036638"/>
          <p14:tracePt t="4483" x="5726113" y="1036638"/>
          <p14:tracePt t="4490" x="5751513" y="1028700"/>
          <p14:tracePt t="4499" x="5794375" y="1028700"/>
          <p14:tracePt t="4506" x="5819775" y="1019175"/>
          <p14:tracePt t="4515" x="5880100" y="1019175"/>
          <p14:tracePt t="4521" x="5964238" y="1019175"/>
          <p14:tracePt t="4529" x="6040438" y="1019175"/>
          <p14:tracePt t="4536" x="6083300" y="1019175"/>
          <p14:tracePt t="4544" x="6151563" y="1019175"/>
          <p14:tracePt t="4553" x="6253163" y="1019175"/>
          <p14:tracePt t="4561" x="6338888" y="1019175"/>
          <p14:tracePt t="4569" x="6405563" y="1019175"/>
          <p14:tracePt t="4577" x="6456363" y="1019175"/>
          <p14:tracePt t="4583" x="6584950" y="1036638"/>
          <p14:tracePt t="4590" x="6694488" y="1044575"/>
          <p14:tracePt t="4599" x="6770688" y="1054100"/>
          <p14:tracePt t="4606" x="6881813" y="1079500"/>
          <p14:tracePt t="4615" x="7069138" y="1104900"/>
          <p14:tracePt t="4623" x="7178675" y="1112838"/>
          <p14:tracePt t="4629" x="7281863" y="1138238"/>
          <p14:tracePt t="4637" x="7348538" y="1147763"/>
          <p14:tracePt t="4645" x="7400925" y="1147763"/>
          <p14:tracePt t="4653" x="7434263" y="1155700"/>
          <p14:tracePt t="4669" x="7442200" y="1155700"/>
          <p14:tracePt t="5077" x="7434263" y="1206500"/>
          <p14:tracePt t="5085" x="7426325" y="1282700"/>
          <p14:tracePt t="5093" x="7383463" y="1462088"/>
          <p14:tracePt t="5099" x="7358063" y="1581150"/>
          <p14:tracePt t="5107" x="7348538" y="1682750"/>
          <p14:tracePt t="5116" x="7340600" y="1793875"/>
          <p14:tracePt t="5123" x="7315200" y="1997075"/>
          <p14:tracePt t="5131" x="7297738" y="2098675"/>
          <p14:tracePt t="5139" x="7297738" y="2184400"/>
          <p14:tracePt t="5147" x="7289800" y="2268538"/>
          <p14:tracePt t="5153" x="7289800" y="2311400"/>
          <p14:tracePt t="5162" x="7289800" y="2379663"/>
          <p14:tracePt t="5169" x="7289800" y="2455863"/>
          <p14:tracePt t="5177" x="7289800" y="2582863"/>
          <p14:tracePt t="5185" x="7289800" y="2651125"/>
          <p14:tracePt t="5193" x="7297738" y="2711450"/>
          <p14:tracePt t="5199" x="7315200" y="2770188"/>
          <p14:tracePt t="5207" x="7315200" y="2805113"/>
          <p14:tracePt t="5215" x="7323138" y="2846388"/>
          <p14:tracePt t="5223" x="7332663" y="2881313"/>
          <p14:tracePt t="5231" x="7332663" y="2897188"/>
          <p14:tracePt t="5239" x="7332663" y="2914650"/>
          <p14:tracePt t="5245" x="7332663" y="2940050"/>
          <p14:tracePt t="5253" x="7340600" y="2965450"/>
          <p14:tracePt t="5262" x="7340600" y="2982913"/>
          <p14:tracePt t="5269" x="7340600" y="3000375"/>
          <p14:tracePt t="5277" x="7340600" y="3033713"/>
          <p14:tracePt t="5284" x="7348538" y="3059113"/>
          <p14:tracePt t="5293" x="7358063" y="3067050"/>
          <p14:tracePt t="5299" x="7366000" y="3084513"/>
          <p14:tracePt t="5307" x="7366000" y="3094038"/>
          <p14:tracePt t="5314" x="7373938" y="3094038"/>
          <p14:tracePt t="5330" x="7373938" y="3101975"/>
          <p14:tracePt t="5338" x="7373938" y="3109913"/>
          <p14:tracePt t="5346" x="7383463" y="3119438"/>
          <p14:tracePt t="5354" x="7383463" y="3127375"/>
          <p14:tracePt t="5360" x="7400925" y="3160713"/>
          <p14:tracePt t="5369" x="7408863" y="3178175"/>
          <p14:tracePt t="5377" x="7434263" y="3203575"/>
          <p14:tracePt t="5385" x="7510463" y="3279775"/>
          <p14:tracePt t="5393" x="7561263" y="3322638"/>
          <p14:tracePt t="5400" x="7672388" y="3390900"/>
          <p14:tracePt t="5407" x="7773988" y="3433763"/>
          <p14:tracePt t="5414" x="7832725" y="3467100"/>
          <p14:tracePt t="5423" x="7926388" y="3502025"/>
          <p14:tracePt t="5431" x="8012113" y="3527425"/>
          <p14:tracePt t="5439" x="8088313" y="3543300"/>
          <p14:tracePt t="5446" x="8147050" y="3552825"/>
          <p14:tracePt t="5455" x="8250238" y="3578225"/>
          <p14:tracePt t="5461" x="8326438" y="3603625"/>
          <p14:tracePt t="5469" x="8462963" y="3619500"/>
          <p14:tracePt t="5477" x="8580438" y="3636963"/>
          <p14:tracePt t="5485" x="8648700" y="3636963"/>
          <p14:tracePt t="5493" x="8750300" y="3636963"/>
          <p14:tracePt t="5501" x="8818563" y="3636963"/>
          <p14:tracePt t="5506" x="8921750" y="3636963"/>
          <p14:tracePt t="5514" x="9005888" y="3629025"/>
          <p14:tracePt t="5523" x="9064625" y="3619500"/>
          <p14:tracePt t="5530" x="9124950" y="3611563"/>
          <p14:tracePt t="5539" x="9150350" y="3611563"/>
          <p14:tracePt t="5546" x="9226550" y="3603625"/>
          <p14:tracePt t="5553" x="9286875" y="3603625"/>
          <p14:tracePt t="5562" x="9328150" y="3603625"/>
          <p14:tracePt t="5569" x="9371013" y="3603625"/>
          <p14:tracePt t="5577" x="9396413" y="3603625"/>
          <p14:tracePt t="5586" x="9413875" y="3603625"/>
          <p14:tracePt t="5596" x="9421813" y="3603625"/>
          <p14:tracePt t="5600" x="9431338" y="3603625"/>
          <p14:tracePt t="5716" x="9431338" y="3586163"/>
          <p14:tracePt t="5723" x="9439275" y="3586163"/>
          <p14:tracePt t="5731" x="9439275" y="3560763"/>
          <p14:tracePt t="5739" x="9439275" y="3543300"/>
          <p14:tracePt t="5746" x="9439275" y="3527425"/>
          <p14:tracePt t="5754" x="9439275" y="3517900"/>
          <p14:tracePt t="5762" x="9439275" y="3509963"/>
          <p14:tracePt t="5769" x="9439275" y="3502025"/>
          <p14:tracePt t="5777" x="9439275" y="3492500"/>
          <p14:tracePt t="5785" x="9439275" y="3484563"/>
          <p14:tracePt t="5793" x="9439275" y="3475038"/>
          <p14:tracePt t="5801" x="9439275" y="3467100"/>
          <p14:tracePt t="5817" x="9439275" y="3459163"/>
          <p14:tracePt t="5823" x="9439275" y="3449638"/>
          <p14:tracePt t="6487" x="9431338" y="3449638"/>
          <p14:tracePt t="6494" x="9396413" y="3449638"/>
          <p14:tracePt t="6501" x="9337675" y="3449638"/>
          <p14:tracePt t="6508" x="9302750" y="3449638"/>
          <p14:tracePt t="6517" x="9226550" y="3449638"/>
          <p14:tracePt t="6526" x="9158288" y="3449638"/>
          <p14:tracePt t="6533" x="9124950" y="3449638"/>
          <p14:tracePt t="6540" x="9074150" y="3449638"/>
          <p14:tracePt t="6546" x="9013825" y="3449638"/>
          <p14:tracePt t="6557" x="8947150" y="3449638"/>
          <p14:tracePt t="6563" x="8886825" y="3449638"/>
          <p14:tracePt t="6572" x="8759825" y="3449638"/>
          <p14:tracePt t="6579" x="8699500" y="3449638"/>
          <p14:tracePt t="6587" x="8572500" y="3449638"/>
          <p14:tracePt t="6595" x="8539163" y="3449638"/>
          <p14:tracePt t="6603" x="8453438" y="3449638"/>
          <p14:tracePt t="6609" x="8377238" y="3441700"/>
          <p14:tracePt t="6617" x="8308975" y="3441700"/>
          <p14:tracePt t="6625" x="8207375" y="3433763"/>
          <p14:tracePt t="6635" x="8105775" y="3416300"/>
          <p14:tracePt t="6641" x="8045450" y="3408363"/>
          <p14:tracePt t="6650" x="7994650" y="3408363"/>
          <p14:tracePt t="6658" x="7867650" y="3398838"/>
          <p14:tracePt t="6663" x="7807325" y="3390900"/>
          <p14:tracePt t="6672" x="7748588" y="3382963"/>
          <p14:tracePt t="6678" x="7697788" y="3382963"/>
          <p14:tracePt t="6687" x="7629525" y="3365500"/>
          <p14:tracePt t="6694" x="7527925" y="3348038"/>
          <p14:tracePt t="6703" x="7477125" y="3340100"/>
          <p14:tracePt t="6709" x="7408863" y="3322638"/>
          <p14:tracePt t="6717" x="7307263" y="3305175"/>
          <p14:tracePt t="6724" x="7204075" y="3289300"/>
          <p14:tracePt t="6733" x="7127875" y="3271838"/>
          <p14:tracePt t="6740" x="7043738" y="3246438"/>
          <p14:tracePt t="6749" x="6967538" y="3228975"/>
          <p14:tracePt t="6756" x="6881813" y="3203575"/>
          <p14:tracePt t="6763" x="6831013" y="3186113"/>
          <p14:tracePt t="6772" x="6711950" y="3152775"/>
          <p14:tracePt t="6779" x="6653213" y="3127375"/>
          <p14:tracePt t="6786" x="6567488" y="3109913"/>
          <p14:tracePt t="6794" x="6508750" y="3076575"/>
          <p14:tracePt t="6803" x="6397625" y="3041650"/>
          <p14:tracePt t="6809" x="6321425" y="3008313"/>
          <p14:tracePt t="6817" x="6210300" y="2974975"/>
          <p14:tracePt t="6824" x="6075363" y="2914650"/>
          <p14:tracePt t="6833" x="5972175" y="2871788"/>
          <p14:tracePt t="6840" x="5938838" y="2863850"/>
          <p14:tracePt t="6849" x="5862638" y="2805113"/>
          <p14:tracePt t="6857" x="5811838" y="2787650"/>
          <p14:tracePt t="6863" x="5776913" y="2762250"/>
          <p14:tracePt t="6872" x="5743575" y="2727325"/>
          <p14:tracePt t="6880" x="5726113" y="2719388"/>
          <p14:tracePt t="6887" x="5692775" y="2693988"/>
          <p14:tracePt t="6906" x="5641975" y="2651125"/>
          <p14:tracePt t="6908" x="5632450" y="2633663"/>
          <p14:tracePt t="6917" x="5632450" y="2625725"/>
          <p14:tracePt t="6925" x="5624513" y="2625725"/>
          <p14:tracePt t="7179" x="5632450" y="2617788"/>
          <p14:tracePt t="7186" x="5675313" y="2592388"/>
          <p14:tracePt t="7195" x="5751513" y="2532063"/>
          <p14:tracePt t="7203" x="5837238" y="2489200"/>
          <p14:tracePt t="7211" x="5972175" y="2413000"/>
          <p14:tracePt t="7219" x="6024563" y="2397125"/>
          <p14:tracePt t="7226" x="6159500" y="2311400"/>
          <p14:tracePt t="7233" x="6253163" y="2252663"/>
          <p14:tracePt t="7241" x="6321425" y="2184400"/>
          <p14:tracePt t="7249" x="6389688" y="2108200"/>
          <p14:tracePt t="7257" x="6430963" y="2039938"/>
          <p14:tracePt t="7265" x="6456363" y="1989138"/>
          <p14:tracePt t="7272" x="6491288" y="1928813"/>
          <p14:tracePt t="7279" x="6499225" y="1885950"/>
          <p14:tracePt t="7288" x="6516688" y="1844675"/>
          <p14:tracePt t="7296" x="6524625" y="1819275"/>
          <p14:tracePt t="7303" x="6534150" y="1784350"/>
          <p14:tracePt t="7312" x="6542088" y="1758950"/>
          <p14:tracePt t="7319" x="6542088" y="1741488"/>
          <p14:tracePt t="7325" x="6550025" y="1733550"/>
          <p14:tracePt t="7334" x="6559550" y="1708150"/>
          <p14:tracePt t="7341" x="6567488" y="1665288"/>
          <p14:tracePt t="7350" x="6575425" y="1614488"/>
          <p14:tracePt t="7356" x="6575425" y="1546225"/>
          <p14:tracePt t="7364" x="6584950" y="1470025"/>
          <p14:tracePt t="7372" x="6584950" y="1385888"/>
          <p14:tracePt t="7378" x="6584950" y="1300163"/>
          <p14:tracePt t="7386" x="6584950" y="1249363"/>
          <p14:tracePt t="7394" x="6584950" y="1198563"/>
          <p14:tracePt t="7403" x="6592888" y="1155700"/>
          <p14:tracePt t="7411" x="6600825" y="1112838"/>
          <p14:tracePt t="7418" x="6610350" y="1062038"/>
          <p14:tracePt t="7427" x="6618288" y="1019175"/>
          <p14:tracePt t="7435" x="6618288" y="985838"/>
          <p14:tracePt t="7441" x="6626225" y="942975"/>
          <p14:tracePt t="7448" x="6626225" y="909638"/>
          <p14:tracePt t="7456" x="6635750" y="866775"/>
          <p14:tracePt t="7465" x="6635750" y="841375"/>
          <p14:tracePt t="7473" x="6635750" y="808038"/>
          <p14:tracePt t="7481" x="6635750" y="798513"/>
          <p14:tracePt t="7489" x="6635750" y="781050"/>
          <p14:tracePt t="7503" x="6643688" y="773113"/>
          <p14:tracePt t="7511" x="6643688" y="755650"/>
          <p14:tracePt t="7519" x="6653213" y="747713"/>
          <p14:tracePt t="7526" x="6661150" y="730250"/>
          <p14:tracePt t="7535" x="6669088" y="714375"/>
          <p14:tracePt t="7541" x="6678613" y="679450"/>
          <p14:tracePt t="7556" x="6694488" y="646113"/>
          <p14:tracePt t="7564" x="6711950" y="611188"/>
          <p14:tracePt t="7573" x="6719888" y="595313"/>
          <p14:tracePt t="7581" x="6729413" y="577850"/>
          <p14:tracePt t="7589" x="6737350" y="560388"/>
          <p14:tracePt t="7595" x="6737350" y="552450"/>
          <p14:tracePt t="7603" x="6745288" y="552450"/>
          <p14:tracePt t="7611" x="6745288" y="544513"/>
          <p14:tracePt t="7627" x="6745288" y="534988"/>
          <p14:tracePt t="7634" x="6754813" y="527050"/>
          <p14:tracePt t="8289" x="6762750" y="519113"/>
          <p14:tracePt t="8297" x="6770688" y="501650"/>
          <p14:tracePt t="8305" x="6788150" y="484188"/>
          <p14:tracePt t="8313" x="6805613" y="476250"/>
          <p14:tracePt t="8321" x="6813550" y="466725"/>
          <p14:tracePt t="8327" x="6831013" y="450850"/>
          <p14:tracePt t="8336" x="6856413" y="433388"/>
          <p14:tracePt t="8345" x="6899275" y="425450"/>
          <p14:tracePt t="8351" x="6932613" y="415925"/>
          <p14:tracePt t="8358" x="6967538" y="400050"/>
          <p14:tracePt t="8367" x="6992938" y="400050"/>
          <p14:tracePt t="8373" x="7034213" y="382588"/>
          <p14:tracePt t="8380" x="7059613" y="374650"/>
          <p14:tracePt t="8388" x="7094538" y="365125"/>
          <p14:tracePt t="8396" x="7119938" y="365125"/>
          <p14:tracePt t="8404" x="7170738" y="357188"/>
          <p14:tracePt t="8413" x="7239000" y="347663"/>
          <p14:tracePt t="8421" x="7297738" y="339725"/>
          <p14:tracePt t="8426" x="7383463" y="322263"/>
          <p14:tracePt t="8435" x="7442200" y="314325"/>
          <p14:tracePt t="8442" x="7561263" y="288925"/>
          <p14:tracePt t="8451" x="7637463" y="280988"/>
          <p14:tracePt t="8458" x="7662863" y="280988"/>
          <p14:tracePt t="8467" x="7705725" y="271463"/>
          <p14:tracePt t="8474" x="7740650" y="271463"/>
          <p14:tracePt t="8481" x="7781925" y="271463"/>
          <p14:tracePt t="8489" x="7799388" y="271463"/>
          <p14:tracePt t="8497" x="7832725" y="271463"/>
          <p14:tracePt t="8505" x="7850188" y="271463"/>
          <p14:tracePt t="8513" x="7875588" y="271463"/>
          <p14:tracePt t="8521" x="7893050" y="280988"/>
          <p14:tracePt t="8526" x="7918450" y="306388"/>
          <p14:tracePt t="8534" x="7935913" y="331788"/>
          <p14:tracePt t="8542" x="7951788" y="365125"/>
          <p14:tracePt t="8551" x="7961313" y="400050"/>
          <p14:tracePt t="8558" x="7986713" y="441325"/>
          <p14:tracePt t="8566" x="7994650" y="492125"/>
          <p14:tracePt t="8574" x="7994650" y="501650"/>
          <p14:tracePt t="8581" x="8004175" y="534988"/>
          <p14:tracePt t="8589" x="8012113" y="560388"/>
          <p14:tracePt t="8597" x="8012113" y="585788"/>
          <p14:tracePt t="8605" x="8012113" y="603250"/>
          <p14:tracePt t="8613" x="8012113" y="620713"/>
          <p14:tracePt t="8621" x="8012113" y="646113"/>
          <p14:tracePt t="8629" x="8012113" y="654050"/>
          <p14:tracePt t="8637" x="8004175" y="671513"/>
          <p14:tracePt t="8643" x="7986713" y="696913"/>
          <p14:tracePt t="8651" x="7961313" y="722313"/>
          <p14:tracePt t="8660" x="7935913" y="747713"/>
          <p14:tracePt t="8667" x="7918450" y="755650"/>
          <p14:tracePt t="8675" x="7893050" y="781050"/>
          <p14:tracePt t="8683" x="7842250" y="815975"/>
          <p14:tracePt t="8689" x="7824788" y="823913"/>
          <p14:tracePt t="8697" x="7791450" y="841375"/>
          <p14:tracePt t="8705" x="7740650" y="858838"/>
          <p14:tracePt t="8713" x="7715250" y="866775"/>
          <p14:tracePt t="8721" x="7662863" y="874713"/>
          <p14:tracePt t="8729" x="7621588" y="884238"/>
          <p14:tracePt t="8737" x="7596188" y="884238"/>
          <p14:tracePt t="8743" x="7561263" y="884238"/>
          <p14:tracePt t="8751" x="7545388" y="884238"/>
          <p14:tracePt t="8759" x="7510463" y="884238"/>
          <p14:tracePt t="8767" x="7485063" y="884238"/>
          <p14:tracePt t="8776" x="7451725" y="874713"/>
          <p14:tracePt t="8783" x="7416800" y="858838"/>
          <p14:tracePt t="8789" x="7383463" y="833438"/>
          <p14:tracePt t="8797" x="7348538" y="808038"/>
          <p14:tracePt t="8806" x="7307263" y="773113"/>
          <p14:tracePt t="8813" x="7256463" y="739775"/>
          <p14:tracePt t="8821" x="7229475" y="696913"/>
          <p14:tracePt t="8829" x="7188200" y="663575"/>
          <p14:tracePt t="8837" x="7137400" y="620713"/>
          <p14:tracePt t="8842" x="7119938" y="595313"/>
          <p14:tracePt t="8852" x="7085013" y="560388"/>
          <p14:tracePt t="8859" x="7077075" y="534988"/>
          <p14:tracePt t="8867" x="7059613" y="509588"/>
          <p14:tracePt t="8874" x="7059613" y="484188"/>
          <p14:tracePt t="8892" x="7059613" y="441325"/>
          <p14:tracePt t="8896" x="7059613" y="433388"/>
          <p14:tracePt t="8913" x="7059613" y="425450"/>
          <p14:tracePt t="8921" x="7059613" y="415925"/>
          <p14:tracePt t="8929" x="7069138" y="407988"/>
          <p14:tracePt t="8937" x="7094538" y="407988"/>
          <p14:tracePt t="8942" x="7102475" y="407988"/>
          <p14:tracePt t="8951" x="7112000" y="407988"/>
          <p14:tracePt t="9036" x="7112000" y="441325"/>
          <p14:tracePt t="9044" x="7102475" y="466725"/>
          <p14:tracePt t="9050" x="7085013" y="501650"/>
          <p14:tracePt t="9058" x="7069138" y="527050"/>
          <p14:tracePt t="9067" x="7059613" y="544513"/>
          <p14:tracePt t="9075" x="7034213" y="569913"/>
          <p14:tracePt t="9082" x="7026275" y="585788"/>
          <p14:tracePt t="9092" x="7018338" y="603250"/>
          <p14:tracePt t="9099" x="7008813" y="611188"/>
          <p14:tracePt t="9104" x="7000875" y="620713"/>
          <p14:tracePt t="9113" x="6992938" y="628650"/>
          <p14:tracePt t="9121" x="6992938" y="636588"/>
          <p14:tracePt t="9569" x="6992938" y="654050"/>
          <p14:tracePt t="9575" x="6992938" y="671513"/>
          <p14:tracePt t="9583" x="6992938" y="696913"/>
          <p14:tracePt t="9591" x="6992938" y="714375"/>
          <p14:tracePt t="9599" x="6992938" y="722313"/>
          <p14:tracePt t="9615" x="6992938" y="747713"/>
          <p14:tracePt t="9622" x="6992938" y="755650"/>
          <p14:tracePt t="9630" x="6992938" y="765175"/>
          <p14:tracePt t="9639" x="6992938" y="773113"/>
          <p14:tracePt t="9644" x="6992938" y="781050"/>
          <p14:tracePt t="9653" x="7000875" y="790575"/>
          <p14:tracePt t="9661" x="7008813" y="808038"/>
          <p14:tracePt t="9667" x="7018338" y="815975"/>
          <p14:tracePt t="9674" x="7026275" y="833438"/>
          <p14:tracePt t="9683" x="7034213" y="849313"/>
          <p14:tracePt t="9691" x="7051675" y="866775"/>
          <p14:tracePt t="9699" x="7059613" y="866775"/>
          <p14:tracePt t="9706" x="7059613" y="874713"/>
          <p14:tracePt t="9715" x="7069138" y="892175"/>
          <p14:tracePt t="9721" x="7085013" y="900113"/>
          <p14:tracePt t="9729" x="7094538" y="900113"/>
          <p14:tracePt t="9737" x="7094538" y="909638"/>
          <p14:tracePt t="9745" x="7094538" y="917575"/>
          <p14:tracePt t="9761" x="7094538" y="925513"/>
          <p14:tracePt t="9769" x="7102475" y="935038"/>
          <p14:tracePt t="9776" x="7112000" y="942975"/>
          <p14:tracePt t="9783" x="7112000" y="960438"/>
          <p14:tracePt t="9791" x="7119938" y="977900"/>
          <p14:tracePt t="9799" x="7119938" y="985838"/>
          <p14:tracePt t="9806" x="7119938" y="993775"/>
          <p14:tracePt t="9814" x="7119938" y="1011238"/>
          <p14:tracePt t="9822" x="7127875" y="1028700"/>
          <p14:tracePt t="9829" x="7127875" y="1044575"/>
          <p14:tracePt t="9845" x="7127875" y="1062038"/>
          <p14:tracePt t="9854" x="7127875" y="1069975"/>
          <p14:tracePt t="9869" x="7127875" y="1087438"/>
          <p14:tracePt t="9889" x="7127875" y="1104900"/>
          <p14:tracePt t="9891" x="7127875" y="1122363"/>
          <p14:tracePt t="9898" x="7127875" y="1130300"/>
          <p14:tracePt t="9906" x="7127875" y="1147763"/>
          <p14:tracePt t="9915" x="7127875" y="1163638"/>
          <p14:tracePt t="9929" x="7127875" y="1181100"/>
          <p14:tracePt t="9944" x="7127875" y="1189038"/>
          <p14:tracePt t="9955" x="7127875" y="1198563"/>
          <p14:tracePt t="9961" x="7127875" y="1206500"/>
          <p14:tracePt t="9969" x="7127875" y="1216025"/>
          <p14:tracePt t="9976" x="7127875" y="1223963"/>
          <p14:tracePt t="9982" x="7127875" y="1231900"/>
          <p14:tracePt t="9991" x="7119938" y="1241425"/>
          <p14:tracePt t="9999" x="7119938" y="1257300"/>
          <p14:tracePt t="10006" x="7112000" y="1266825"/>
          <p14:tracePt t="10014" x="7112000" y="1282700"/>
          <p14:tracePt t="10022" x="7102475" y="1300163"/>
          <p14:tracePt t="10031" x="7102475" y="1308100"/>
          <p14:tracePt t="10037" x="7094538" y="1317625"/>
          <p14:tracePt t="10044" x="7094538" y="1325563"/>
          <p14:tracePt t="10054" x="7094538" y="1343025"/>
          <p14:tracePt t="10061" x="7094538" y="1360488"/>
          <p14:tracePt t="10069" x="7085013" y="1360488"/>
          <p14:tracePt t="10076" x="7085013" y="1368425"/>
          <p14:tracePt t="10086" x="7077075" y="1385888"/>
          <p14:tracePt t="10099" x="7077075" y="1393825"/>
          <p14:tracePt t="10106" x="7069138" y="1401763"/>
          <p14:tracePt t="10114" x="7069138" y="1419225"/>
          <p14:tracePt t="10123" x="7059613" y="1427163"/>
          <p14:tracePt t="10131" x="7059613" y="1436688"/>
          <p14:tracePt t="10137" x="7051675" y="1444625"/>
          <p14:tracePt t="10145" x="7051675" y="1452563"/>
          <p14:tracePt t="10154" x="7043738" y="1462088"/>
          <p14:tracePt t="10161" x="7043738" y="1477963"/>
          <p14:tracePt t="10169" x="7034213" y="1487488"/>
          <p14:tracePt t="10177" x="7034213" y="1495425"/>
          <p14:tracePt t="10184" x="7026275" y="1512888"/>
          <p14:tracePt t="10199" x="7018338" y="1520825"/>
          <p14:tracePt t="10207" x="7018338" y="1530350"/>
          <p14:tracePt t="10214" x="7018338" y="1538288"/>
          <p14:tracePt t="10222" x="7018338" y="1546225"/>
          <p14:tracePt t="10231" x="7018338" y="1555750"/>
          <p14:tracePt t="10238" x="7008813" y="1555750"/>
          <p14:tracePt t="10307" x="7000875" y="1571625"/>
          <p14:tracePt t="10314" x="6992938" y="1581150"/>
          <p14:tracePt t="10344" x="6992938" y="1589088"/>
          <p14:tracePt t="10354" x="6992938" y="1597025"/>
          <p14:tracePt t="11055" x="6992938" y="1546225"/>
          <p14:tracePt t="11062" x="6992938" y="1538288"/>
          <p14:tracePt t="11071" x="6992938" y="1512888"/>
          <p14:tracePt t="11079" x="6992938" y="1487488"/>
          <p14:tracePt t="11085" x="6992938" y="1470025"/>
          <p14:tracePt t="11093" x="6992938" y="1427163"/>
          <p14:tracePt t="11101" x="6992938" y="1393825"/>
          <p14:tracePt t="11109" x="7008813" y="1350963"/>
          <p14:tracePt t="11117" x="7008813" y="1300163"/>
          <p14:tracePt t="11125" x="7008813" y="1282700"/>
          <p14:tracePt t="11131" x="7008813" y="1249363"/>
          <p14:tracePt t="11139" x="7008813" y="1223963"/>
          <p14:tracePt t="11147" x="7008813" y="1216025"/>
          <p14:tracePt t="11155" x="7008813" y="1206500"/>
          <p14:tracePt t="11163" x="7008813" y="1198563"/>
          <p14:tracePt t="11171" x="7008813" y="1189038"/>
          <p14:tracePt t="11185" x="7008813" y="1181100"/>
          <p14:tracePt t="11201" x="7008813" y="1173163"/>
          <p14:tracePt t="11217" x="7008813" y="1155700"/>
          <p14:tracePt t="11226" x="7008813" y="1147763"/>
          <p14:tracePt t="11231" x="7018338" y="1130300"/>
          <p14:tracePt t="11239" x="7018338" y="1112838"/>
          <p14:tracePt t="11247" x="7018338" y="1104900"/>
          <p14:tracePt t="11254" x="7018338" y="1096963"/>
          <p14:tracePt t="11263" x="7018338" y="1087438"/>
          <p14:tracePt t="14937" x="7018338" y="1104900"/>
          <p14:tracePt t="14945" x="6992938" y="1130300"/>
          <p14:tracePt t="14953" x="6975475" y="1147763"/>
          <p14:tracePt t="14961" x="6967538" y="1155700"/>
          <p14:tracePt t="14969" x="6958013" y="1173163"/>
          <p14:tracePt t="14977" x="6958013" y="1181100"/>
          <p14:tracePt t="14983" x="6950075" y="1198563"/>
          <p14:tracePt t="14991" x="6942138" y="1206500"/>
          <p14:tracePt t="14999" x="6932613" y="1206500"/>
          <p14:tracePt t="15007" x="6932613" y="1216025"/>
          <p14:tracePt t="15016" x="6932613" y="1223963"/>
          <p14:tracePt t="15077" x="6932613" y="1231900"/>
          <p14:tracePt t="15185" x="6924675" y="1231900"/>
          <p14:tracePt t="15191" x="6907213" y="1249363"/>
          <p14:tracePt t="15199" x="6899275" y="1274763"/>
          <p14:tracePt t="15207" x="6881813" y="1308100"/>
          <p14:tracePt t="15214" x="6873875" y="1317625"/>
          <p14:tracePt t="15223" x="6864350" y="1343025"/>
          <p14:tracePt t="15232" x="6856413" y="1368425"/>
          <p14:tracePt t="15239" x="6848475" y="1385888"/>
          <p14:tracePt t="15245" x="6838950" y="1411288"/>
          <p14:tracePt t="15252" x="6838950" y="1427163"/>
          <p14:tracePt t="15260" x="6831013" y="1452563"/>
          <p14:tracePt t="15269" x="6823075" y="1477963"/>
          <p14:tracePt t="15277" x="6813550" y="1495425"/>
          <p14:tracePt t="15285" x="6813550" y="1512888"/>
          <p14:tracePt t="15291" x="6805613" y="1538288"/>
          <p14:tracePt t="15298" x="6805613" y="1555750"/>
          <p14:tracePt t="15307" x="6805613" y="1571625"/>
          <p14:tracePt t="15315" x="6797675" y="1597025"/>
          <p14:tracePt t="15323" x="6797675" y="1606550"/>
          <p14:tracePt t="15331" x="6797675" y="1614488"/>
          <p14:tracePt t="15339" x="6797675" y="1622425"/>
          <p14:tracePt t="15345" x="6797675" y="1639888"/>
          <p14:tracePt t="15353" x="6797675" y="1657350"/>
          <p14:tracePt t="15360" x="6797675" y="1665288"/>
          <p14:tracePt t="15369" x="6805613" y="1682750"/>
          <p14:tracePt t="15377" x="6813550" y="1700213"/>
          <p14:tracePt t="15385" x="6823075" y="1708150"/>
          <p14:tracePt t="15393" x="6831013" y="1725613"/>
          <p14:tracePt t="15398" x="6831013" y="1741488"/>
          <p14:tracePt t="15407" x="6838950" y="1751013"/>
          <p14:tracePt t="15415" x="6856413" y="1758950"/>
          <p14:tracePt t="15423" x="6856413" y="1766888"/>
          <p14:tracePt t="15431" x="6864350" y="1776413"/>
          <p14:tracePt t="15439" x="6881813" y="1784350"/>
          <p14:tracePt t="15447" x="6899275" y="1801813"/>
          <p14:tracePt t="15455" x="6907213" y="1819275"/>
          <p14:tracePt t="15461" x="6924675" y="1835150"/>
          <p14:tracePt t="15469" x="6950075" y="1844675"/>
          <p14:tracePt t="15477" x="6967538" y="1860550"/>
          <p14:tracePt t="15485" x="6975475" y="1878013"/>
          <p14:tracePt t="15493" x="7000875" y="1895475"/>
          <p14:tracePt t="15501" x="7026275" y="1911350"/>
          <p14:tracePt t="15507" x="7034213" y="1911350"/>
          <p14:tracePt t="15515" x="7051675" y="1928813"/>
          <p14:tracePt t="15522" x="7077075" y="1954213"/>
          <p14:tracePt t="15531" x="7112000" y="1971675"/>
          <p14:tracePt t="15538" x="7127875" y="1989138"/>
          <p14:tracePt t="15546" x="7145338" y="1997075"/>
          <p14:tracePt t="15554" x="7153275" y="2005013"/>
          <p14:tracePt t="15569" x="7162800" y="2005013"/>
          <p14:tracePt t="15823" x="7162800" y="2039938"/>
          <p14:tracePt t="15831" x="7162800" y="2055813"/>
          <p14:tracePt t="15839" x="7162800" y="2065338"/>
          <p14:tracePt t="15846" x="7162800" y="2073275"/>
          <p14:tracePt t="15855" x="7162800" y="2082800"/>
          <p14:tracePt t="15863" x="7162800" y="2090738"/>
          <p14:tracePt t="15869" x="7170738" y="2090738"/>
          <p14:tracePt t="15878" x="7170738" y="2098675"/>
          <p14:tracePt t="15895" x="7178675" y="2098675"/>
          <p14:tracePt t="15901" x="7178675" y="2108200"/>
          <p14:tracePt t="15909" x="7178675" y="2116138"/>
          <p14:tracePt t="15917" x="7188200" y="2116138"/>
          <p14:tracePt t="15922" x="7204075" y="2124075"/>
          <p14:tracePt t="15931" x="7204075" y="2133600"/>
          <p14:tracePt t="15939" x="7213600" y="2141538"/>
          <p14:tracePt t="15947" x="7229475" y="2141538"/>
          <p14:tracePt t="15956" x="7256463" y="2149475"/>
          <p14:tracePt t="15962" x="7281863" y="2149475"/>
          <p14:tracePt t="15968" x="7315200" y="2159000"/>
          <p14:tracePt t="15976" x="7332663" y="2166938"/>
          <p14:tracePt t="15984" x="7358063" y="2166938"/>
          <p14:tracePt t="15992" x="7373938" y="2174875"/>
          <p14:tracePt t="16001" x="7383463" y="2174875"/>
          <p14:tracePt t="16009" x="7391400" y="2174875"/>
          <p14:tracePt t="16017" x="7400925" y="2174875"/>
          <p14:tracePt t="16023" x="7408863" y="2174875"/>
          <p14:tracePt t="18281" x="7400925" y="2174875"/>
          <p14:tracePt t="18289" x="7358063" y="2133600"/>
          <p14:tracePt t="18297" x="7307263" y="2108200"/>
          <p14:tracePt t="18305" x="7239000" y="2073275"/>
          <p14:tracePt t="18313" x="7204075" y="2065338"/>
          <p14:tracePt t="18319" x="7188200" y="2047875"/>
          <p14:tracePt t="18327" x="7162800" y="2047875"/>
          <p14:tracePt t="18337" x="7127875" y="2030413"/>
          <p14:tracePt t="18343" x="7094538" y="2014538"/>
          <p14:tracePt t="18351" x="7077075" y="2005013"/>
          <p14:tracePt t="18358" x="7059613" y="1997075"/>
          <p14:tracePt t="18364" x="7051675" y="1997075"/>
          <p14:tracePt t="18372" x="7043738" y="1979613"/>
          <p14:tracePt t="18380" x="7034213" y="1971675"/>
          <p14:tracePt t="18414" x="7034213" y="1963738"/>
          <p14:tracePt t="18418" x="7034213" y="1928813"/>
          <p14:tracePt t="18427" x="7043738" y="1903413"/>
          <p14:tracePt t="18434" x="7069138" y="1844675"/>
          <p14:tracePt t="18443" x="7102475" y="1801813"/>
          <p14:tracePt t="18450" x="7119938" y="1776413"/>
          <p14:tracePt t="18459" x="7162800" y="1733550"/>
          <p14:tracePt t="18468" x="7229475" y="1690688"/>
          <p14:tracePt t="18473" x="7289800" y="1665288"/>
          <p14:tracePt t="18482" x="7323138" y="1649413"/>
          <p14:tracePt t="18490" x="7400925" y="1614488"/>
          <p14:tracePt t="18497" x="7451725" y="1589088"/>
          <p14:tracePt t="18505" x="7535863" y="1581150"/>
          <p14:tracePt t="18513" x="7621588" y="1571625"/>
          <p14:tracePt t="18518" x="7697788" y="1563688"/>
          <p14:tracePt t="18527" x="7740650" y="1555750"/>
          <p14:tracePt t="18534" x="7867650" y="1555750"/>
          <p14:tracePt t="18543" x="7910513" y="1555750"/>
          <p14:tracePt t="18551" x="7994650" y="1555750"/>
          <p14:tracePt t="18559" x="8045450" y="1555750"/>
          <p14:tracePt t="18566" x="8113713" y="1555750"/>
          <p14:tracePt t="18573" x="8164513" y="1563688"/>
          <p14:tracePt t="18580" x="8189913" y="1571625"/>
          <p14:tracePt t="18588" x="8224838" y="1581150"/>
          <p14:tracePt t="18596" x="8250238" y="1589088"/>
          <p14:tracePt t="18604" x="8266113" y="1606550"/>
          <p14:tracePt t="18612" x="8291513" y="1606550"/>
          <p14:tracePt t="18621" x="8301038" y="1622425"/>
          <p14:tracePt t="18627" x="8318500" y="1649413"/>
          <p14:tracePt t="18634" x="8343900" y="1665288"/>
          <p14:tracePt t="18643" x="8351838" y="1690688"/>
          <p14:tracePt t="18651" x="8369300" y="1700213"/>
          <p14:tracePt t="18659" x="8377238" y="1716088"/>
          <p14:tracePt t="18667" x="8377238" y="1741488"/>
          <p14:tracePt t="18675" x="8377238" y="1758950"/>
          <p14:tracePt t="18683" x="8377238" y="1776413"/>
          <p14:tracePt t="18689" x="8377238" y="1801813"/>
          <p14:tracePt t="18697" x="8377238" y="1809750"/>
          <p14:tracePt t="18705" x="8377238" y="1827213"/>
          <p14:tracePt t="18713" x="8377238" y="1852613"/>
          <p14:tracePt t="18721" x="8369300" y="1878013"/>
          <p14:tracePt t="18729" x="8359775" y="1885950"/>
          <p14:tracePt t="18734" x="8351838" y="1903413"/>
          <p14:tracePt t="18743" x="8334375" y="1920875"/>
          <p14:tracePt t="18751" x="8308975" y="1946275"/>
          <p14:tracePt t="18759" x="8291513" y="1963738"/>
          <p14:tracePt t="18767" x="8266113" y="1971675"/>
          <p14:tracePt t="18775" x="8250238" y="1979613"/>
          <p14:tracePt t="18780" x="8207375" y="1997075"/>
          <p14:tracePt t="18789" x="8164513" y="2030413"/>
          <p14:tracePt t="18797" x="8131175" y="2047875"/>
          <p14:tracePt t="18805" x="8113713" y="2055813"/>
          <p14:tracePt t="18813" x="8088313" y="2073275"/>
          <p14:tracePt t="18821" x="8062913" y="2082800"/>
          <p14:tracePt t="18829" x="8029575" y="2090738"/>
          <p14:tracePt t="18834" x="8004175" y="2098675"/>
          <p14:tracePt t="18843" x="7994650" y="2098675"/>
          <p14:tracePt t="18850" x="7951788" y="2108200"/>
          <p14:tracePt t="18859" x="7918450" y="2108200"/>
          <p14:tracePt t="18867" x="7842250" y="2116138"/>
          <p14:tracePt t="18875" x="7781925" y="2116138"/>
          <p14:tracePt t="18881" x="7748588" y="2124075"/>
          <p14:tracePt t="18901" x="7637463" y="2124075"/>
          <p14:tracePt t="18904" x="7586663" y="2124075"/>
          <p14:tracePt t="18913" x="7545388" y="2124075"/>
          <p14:tracePt t="18921" x="7502525" y="2124075"/>
          <p14:tracePt t="18929" x="7467600" y="2124075"/>
          <p14:tracePt t="18934" x="7451725" y="2124075"/>
          <p14:tracePt t="18944" x="7416800" y="2124075"/>
          <p14:tracePt t="18950" x="7373938" y="2124075"/>
          <p14:tracePt t="18959" x="7358063" y="2124075"/>
          <p14:tracePt t="18966" x="7340600" y="2124075"/>
          <p14:tracePt t="18975" x="7307263" y="2124075"/>
          <p14:tracePt t="18983" x="7272338" y="2116138"/>
          <p14:tracePt t="18989" x="7239000" y="2108200"/>
          <p14:tracePt t="18997" x="7221538" y="2098675"/>
          <p14:tracePt t="19005" x="7178675" y="2082800"/>
          <p14:tracePt t="19013" x="7127875" y="2055813"/>
          <p14:tracePt t="19021" x="7085013" y="2039938"/>
          <p14:tracePt t="19029" x="7051675" y="2030413"/>
          <p14:tracePt t="19037" x="7026275" y="2022475"/>
          <p14:tracePt t="19045" x="7000875" y="1997075"/>
          <p14:tracePt t="19050" x="6983413" y="1989138"/>
          <p14:tracePt t="19059" x="6975475" y="1989138"/>
          <p14:tracePt t="19066" x="6958013" y="1971675"/>
          <p14:tracePt t="19075" x="6958013" y="1963738"/>
          <p14:tracePt t="19083" x="6950075" y="1963738"/>
          <p14:tracePt t="19091" x="6942138" y="1946275"/>
          <p14:tracePt t="19104" x="6932613" y="1938338"/>
          <p14:tracePt t="19121" x="6932613" y="1920875"/>
          <p14:tracePt t="19129" x="6932613" y="1911350"/>
          <p14:tracePt t="19137" x="6924675" y="1895475"/>
          <p14:tracePt t="19143" x="6915150" y="1878013"/>
          <p14:tracePt t="19150" x="6915150" y="1870075"/>
          <p14:tracePt t="19166" x="6915150" y="1860550"/>
          <p14:tracePt t="19174" x="6915150" y="1852613"/>
          <p14:tracePt t="19189" x="6915150" y="1844675"/>
          <p14:tracePt t="19197" x="6915150" y="1835150"/>
          <p14:tracePt t="19205" x="6915150" y="1827213"/>
          <p14:tracePt t="19245" x="6915150" y="1819275"/>
          <p14:tracePt t="19259" x="6915150" y="1809750"/>
          <p14:tracePt t="19282" x="6915150" y="1801813"/>
          <p14:tracePt t="19304" x="6915150" y="1793875"/>
          <p14:tracePt t="22355" x="6942138" y="1784350"/>
          <p14:tracePt t="22363" x="7026275" y="1766888"/>
          <p14:tracePt t="22370" x="7059613" y="1758950"/>
          <p14:tracePt t="22378" x="7188200" y="1725613"/>
          <p14:tracePt t="22387" x="7264400" y="1708150"/>
          <p14:tracePt t="22395" x="7383463" y="1690688"/>
          <p14:tracePt t="22402" x="7467600" y="1674813"/>
          <p14:tracePt t="22410" x="7553325" y="1674813"/>
          <p14:tracePt t="22417" x="7637463" y="1665288"/>
          <p14:tracePt t="22424" x="7740650" y="1657350"/>
          <p14:tracePt t="22433" x="7875588" y="1657350"/>
          <p14:tracePt t="22442" x="7969250" y="1649413"/>
          <p14:tracePt t="22449" x="8096250" y="1631950"/>
          <p14:tracePt t="22457" x="8207375" y="1622425"/>
          <p14:tracePt t="22463" x="8250238" y="1614488"/>
          <p14:tracePt t="22471" x="8326438" y="1606550"/>
          <p14:tracePt t="22478" x="8394700" y="1606550"/>
          <p14:tracePt t="22487" x="8453438" y="1589088"/>
          <p14:tracePt t="22495" x="8513763" y="1589088"/>
          <p14:tracePt t="22503" x="8555038" y="1589088"/>
          <p14:tracePt t="22508" x="8605838" y="1589088"/>
          <p14:tracePt t="22517" x="8623300" y="1581150"/>
          <p14:tracePt t="22525" x="8666163" y="1581150"/>
          <p14:tracePt t="22533" x="8742363" y="1571625"/>
          <p14:tracePt t="22541" x="8785225" y="1571625"/>
          <p14:tracePt t="22549" x="8853488" y="1571625"/>
          <p14:tracePt t="22557" x="8878888" y="1571625"/>
          <p14:tracePt t="22563" x="8963025" y="1571625"/>
          <p14:tracePt t="22571" x="9023350" y="1571625"/>
          <p14:tracePt t="22579" x="9082088" y="1571625"/>
          <p14:tracePt t="22587" x="9150350" y="1571625"/>
          <p14:tracePt t="22595" x="9226550" y="1571625"/>
          <p14:tracePt t="22603" x="9261475" y="1571625"/>
          <p14:tracePt t="22608" x="9302750" y="1571625"/>
          <p14:tracePt t="22617" x="9345613" y="1571625"/>
          <p14:tracePt t="22624" x="9413875" y="1571625"/>
          <p14:tracePt t="22634" x="9439275" y="1571625"/>
          <p14:tracePt t="22640" x="9482138" y="1581150"/>
          <p14:tracePt t="22648" x="9523413" y="1581150"/>
          <p14:tracePt t="22658" x="9617075" y="1606550"/>
          <p14:tracePt t="22662" x="9659938" y="1614488"/>
          <p14:tracePt t="22670" x="9720263" y="1622425"/>
          <p14:tracePt t="22678" x="9761538" y="1631950"/>
          <p14:tracePt t="22687" x="9812338" y="1649413"/>
          <p14:tracePt t="22695" x="9847263" y="1649413"/>
          <p14:tracePt t="22703" x="9872663" y="1649413"/>
          <p14:tracePt t="22711" x="9906000" y="1657350"/>
          <p14:tracePt t="22717" x="9931400" y="1665288"/>
          <p14:tracePt t="22725" x="9956800" y="1674813"/>
          <p14:tracePt t="22733" x="9991725" y="1674813"/>
          <p14:tracePt t="22741" x="9999663" y="1682750"/>
          <p14:tracePt t="22749" x="10034588" y="1690688"/>
          <p14:tracePt t="22757" x="10067925" y="1700213"/>
          <p14:tracePt t="22765" x="10093325" y="1708150"/>
          <p14:tracePt t="22773" x="10101263" y="1716088"/>
          <p14:tracePt t="22779" x="10110788" y="1716088"/>
          <p14:tracePt t="22786" x="10118725" y="1725613"/>
          <p14:tracePt t="22803" x="10126663" y="1725613"/>
          <p14:tracePt t="22817" x="10126663" y="1733550"/>
          <p14:tracePt t="22824" x="10126663" y="1741488"/>
          <p14:tracePt t="22833" x="10126663" y="1751013"/>
          <p14:tracePt t="22841" x="10126663" y="1758950"/>
          <p14:tracePt t="22849" x="10126663" y="1766888"/>
          <p14:tracePt t="22857" x="10118725" y="1784350"/>
          <p14:tracePt t="22865" x="10101263" y="1801813"/>
          <p14:tracePt t="22870" x="10067925" y="1827213"/>
          <p14:tracePt t="22879" x="10034588" y="1852613"/>
          <p14:tracePt t="22890" x="9983788" y="1878013"/>
          <p14:tracePt t="22895" x="9948863" y="1895475"/>
          <p14:tracePt t="22903" x="9898063" y="1911350"/>
          <p14:tracePt t="22910" x="9847263" y="1928813"/>
          <p14:tracePt t="22917" x="9829800" y="1938338"/>
          <p14:tracePt t="22925" x="9779000" y="1954213"/>
          <p14:tracePt t="22933" x="9736138" y="1979613"/>
          <p14:tracePt t="22940" x="9685338" y="1989138"/>
          <p14:tracePt t="22949" x="9659938" y="1997075"/>
          <p14:tracePt t="22958" x="9634538" y="1997075"/>
          <p14:tracePt t="22965" x="9609138" y="2005013"/>
          <p14:tracePt t="22971" x="9591675" y="2005013"/>
          <p14:tracePt t="22979" x="9591675" y="2014538"/>
          <p14:tracePt t="22994" x="9583738" y="2014538"/>
          <p14:tracePt t="23073" x="9583738" y="2030413"/>
          <p14:tracePt t="23086" x="9601200" y="2055813"/>
          <p14:tracePt t="23095" x="9626600" y="2073275"/>
          <p14:tracePt t="23103" x="9652000" y="2098675"/>
          <p14:tracePt t="23111" x="9685338" y="2116138"/>
          <p14:tracePt t="23119" x="9720263" y="2133600"/>
          <p14:tracePt t="23126" x="9745663" y="2141538"/>
          <p14:tracePt t="23133" x="9761538" y="2141538"/>
          <p14:tracePt t="23141" x="9771063" y="2141538"/>
          <p14:tracePt t="23148" x="9786938" y="2149475"/>
          <p14:tracePt t="23157" x="9796463" y="2149475"/>
          <p14:tracePt t="23165" x="9812338" y="2149475"/>
          <p14:tracePt t="23174" x="9829800" y="2149475"/>
          <p14:tracePt t="23178" x="9847263" y="2159000"/>
          <p14:tracePt t="23187" x="9898063" y="2166938"/>
          <p14:tracePt t="23195" x="9966325" y="2166938"/>
          <p14:tracePt t="23203" x="10042525" y="2184400"/>
          <p14:tracePt t="23210" x="10085388" y="2184400"/>
          <p14:tracePt t="23219" x="10153650" y="2192338"/>
          <p14:tracePt t="23227" x="10186988" y="2192338"/>
          <p14:tracePt t="23233" x="10204450" y="2192338"/>
          <p14:tracePt t="23241" x="10212388" y="2200275"/>
          <p14:tracePt t="23249" x="10220325" y="2200275"/>
          <p14:tracePt t="23257" x="10229850" y="2200275"/>
          <p14:tracePt t="23279" x="10237788" y="2200275"/>
          <p14:tracePt t="23287" x="10263188" y="2209800"/>
          <p14:tracePt t="23295" x="10271125" y="2217738"/>
          <p14:tracePt t="23303" x="10306050" y="2235200"/>
          <p14:tracePt t="23311" x="10356850" y="2243138"/>
          <p14:tracePt t="23319" x="10390188" y="2252663"/>
          <p14:tracePt t="23327" x="10415588" y="2260600"/>
          <p14:tracePt t="23333" x="10450513" y="2268538"/>
          <p14:tracePt t="23340" x="10475913" y="2278063"/>
          <p14:tracePt t="23350" x="10501313" y="2278063"/>
          <p14:tracePt t="23358" x="10501313" y="2286000"/>
          <p14:tracePt t="23366" x="10509250" y="2286000"/>
          <p14:tracePt t="23395" x="10518775" y="2286000"/>
          <p14:tracePt t="23403" x="10534650" y="2286000"/>
          <p14:tracePt t="23411" x="10560050" y="2286000"/>
          <p14:tracePt t="23419" x="10594975" y="2293938"/>
          <p14:tracePt t="23427" x="10612438" y="2293938"/>
          <p14:tracePt t="23433" x="10637838" y="2293938"/>
          <p14:tracePt t="23441" x="10653713" y="2293938"/>
          <p14:tracePt t="23449" x="10653713" y="2303463"/>
          <p14:tracePt t="23535" x="10645775" y="2303463"/>
          <p14:tracePt t="23541" x="10602913" y="2303463"/>
          <p14:tracePt t="23549" x="10518775" y="2303463"/>
          <p14:tracePt t="23557" x="10458450" y="2303463"/>
          <p14:tracePt t="23565" x="10348913" y="2311400"/>
          <p14:tracePt t="23573" x="10288588" y="2328863"/>
          <p14:tracePt t="23581" x="10263188" y="2328863"/>
          <p14:tracePt t="23587" x="10245725" y="2336800"/>
          <p14:tracePt t="23595" x="10245725" y="2344738"/>
          <p14:tracePt t="23673" x="10245725" y="2354263"/>
          <p14:tracePt t="23680" x="10280650" y="2362200"/>
          <p14:tracePt t="23688" x="10323513" y="2362200"/>
          <p14:tracePt t="23697" x="10364788" y="2362200"/>
          <p14:tracePt t="23703" x="10399713" y="2362200"/>
          <p14:tracePt t="23711" x="10433050" y="2362200"/>
          <p14:tracePt t="23719" x="10458450" y="2362200"/>
          <p14:tracePt t="23727" x="10475913" y="2362200"/>
          <p14:tracePt t="23735" x="10483850" y="2362200"/>
          <p14:tracePt t="23742" x="10493375" y="2362200"/>
          <p14:tracePt t="24051" x="10493375" y="2379663"/>
          <p14:tracePt t="24056" x="10501313" y="2405063"/>
          <p14:tracePt t="24065" x="10501313" y="2413000"/>
          <p14:tracePt t="24073" x="10501313" y="2422525"/>
          <p14:tracePt t="24081" x="10501313" y="2438400"/>
          <p14:tracePt t="24090" x="10501313" y="2447925"/>
          <p14:tracePt t="24097" x="10501313" y="2463800"/>
          <p14:tracePt t="24105" x="10501313" y="2481263"/>
          <p14:tracePt t="24113" x="10509250" y="2489200"/>
          <p14:tracePt t="24121" x="10509250" y="2498725"/>
          <p14:tracePt t="24127" x="10509250" y="2516188"/>
          <p14:tracePt t="24139" x="10509250" y="2532063"/>
          <p14:tracePt t="24143" x="10509250" y="2549525"/>
          <p14:tracePt t="24151" x="10509250" y="2557463"/>
          <p14:tracePt t="24159" x="10509250" y="2574925"/>
          <p14:tracePt t="24165" x="10509250" y="2592388"/>
          <p14:tracePt t="24174" x="10501313" y="2600325"/>
          <p14:tracePt t="24181" x="10493375" y="2608263"/>
          <p14:tracePt t="24188" x="10483850" y="2625725"/>
          <p14:tracePt t="24197" x="10467975" y="2633663"/>
          <p14:tracePt t="24204" x="10458450" y="2651125"/>
          <p14:tracePt t="24213" x="10442575" y="2668588"/>
          <p14:tracePt t="24219" x="10425113" y="2693988"/>
          <p14:tracePt t="24227" x="10407650" y="2711450"/>
          <p14:tracePt t="24234" x="10390188" y="2719388"/>
          <p14:tracePt t="24243" x="10382250" y="2727325"/>
          <p14:tracePt t="24251" x="10364788" y="2736850"/>
          <p14:tracePt t="24259" x="10356850" y="2744788"/>
          <p14:tracePt t="24264" x="10348913" y="2752725"/>
          <p14:tracePt t="24274" x="10323513" y="2762250"/>
          <p14:tracePt t="24282" x="10306050" y="2762250"/>
          <p14:tracePt t="24290" x="10288588" y="2762250"/>
          <p14:tracePt t="24297" x="10255250" y="2762250"/>
          <p14:tracePt t="24306" x="10220325" y="2770188"/>
          <p14:tracePt t="24312" x="10186988" y="2770188"/>
          <p14:tracePt t="24320" x="10144125" y="2778125"/>
          <p14:tracePt t="24327" x="10126663" y="2778125"/>
          <p14:tracePt t="24335" x="10093325" y="2787650"/>
          <p14:tracePt t="24344" x="10067925" y="2787650"/>
          <p14:tracePt t="24352" x="10042525" y="2795588"/>
          <p14:tracePt t="24359" x="10034588" y="2805113"/>
          <p14:tracePt t="24365" x="10009188" y="2805113"/>
          <p14:tracePt t="24373" x="9991725" y="2805113"/>
          <p14:tracePt t="24381" x="9983788" y="2813050"/>
          <p14:tracePt t="24389" x="9966325" y="2813050"/>
          <p14:tracePt t="24397" x="9948863" y="2813050"/>
          <p14:tracePt t="24406" x="9931400" y="2813050"/>
          <p14:tracePt t="24411" x="9915525" y="2820988"/>
          <p14:tracePt t="24422" x="9898063" y="2820988"/>
          <p14:tracePt t="24427" x="9880600" y="2830513"/>
          <p14:tracePt t="24435" x="9872663" y="2830513"/>
          <p14:tracePt t="24444" x="9855200" y="2838450"/>
          <p14:tracePt t="24451" x="9847263" y="2838450"/>
          <p14:tracePt t="24459" x="9839325" y="2838450"/>
          <p14:tracePt t="24465" x="9829800" y="2838450"/>
          <p14:tracePt t="24481" x="9829800" y="2846388"/>
          <p14:tracePt t="24488" x="9821863" y="2846388"/>
          <p14:tracePt t="24505" x="9812338" y="2855913"/>
          <p14:tracePt t="24520" x="9804400" y="2855913"/>
          <p14:tracePt t="24527" x="9796463" y="2855913"/>
          <p14:tracePt t="24535" x="9786938" y="2863850"/>
          <p14:tracePt t="24544" x="9771063" y="2863850"/>
          <p14:tracePt t="24551" x="9753600" y="2871788"/>
          <p14:tracePt t="24560" x="9745663" y="2881313"/>
          <p14:tracePt t="24567" x="9728200" y="2881313"/>
          <p14:tracePt t="24581" x="9710738" y="2889250"/>
          <p14:tracePt t="24588" x="9702800" y="2889250"/>
          <p14:tracePt t="24597" x="9685338" y="2897188"/>
          <p14:tracePt t="24605" x="9667875" y="2897188"/>
          <p14:tracePt t="24612" x="9652000" y="2906713"/>
          <p14:tracePt t="24620" x="9642475" y="2906713"/>
          <p14:tracePt t="24626" x="9626600" y="2906713"/>
          <p14:tracePt t="24634" x="9617075" y="2906713"/>
          <p14:tracePt t="24642" x="9609138" y="2906713"/>
          <p14:tracePt t="24651" x="9601200" y="2906713"/>
          <p14:tracePt t="24659" x="9591675" y="2914650"/>
          <p14:tracePt t="24666" x="9583738" y="2914650"/>
          <p14:tracePt t="24672" x="9575800" y="2914650"/>
          <p14:tracePt t="24696" x="9566275" y="2914650"/>
          <p14:tracePt t="25067" x="9550400" y="2914650"/>
          <p14:tracePt t="25075" x="9532938" y="2922588"/>
          <p14:tracePt t="25083" x="9490075" y="2922588"/>
          <p14:tracePt t="25089" x="9439275" y="2932113"/>
          <p14:tracePt t="25097" x="9405938" y="2932113"/>
          <p14:tracePt t="25106" x="9380538" y="2932113"/>
          <p14:tracePt t="25113" x="9353550" y="2940050"/>
          <p14:tracePt t="25121" x="9328150" y="2940050"/>
          <p14:tracePt t="25136" x="9302750" y="2940050"/>
          <p14:tracePt t="25144" x="9269413" y="2940050"/>
          <p14:tracePt t="25160" x="9251950" y="2940050"/>
          <p14:tracePt t="25167" x="9244013" y="2940050"/>
          <p14:tracePt t="25175" x="9226550" y="2940050"/>
          <p14:tracePt t="25183" x="9201150" y="2940050"/>
          <p14:tracePt t="25189" x="9193213" y="2940050"/>
          <p14:tracePt t="25197" x="9167813" y="2940050"/>
          <p14:tracePt t="25205" x="9158288" y="2940050"/>
          <p14:tracePt t="25213" x="9150350" y="2940050"/>
          <p14:tracePt t="25221" x="9132888" y="2940050"/>
          <p14:tracePt t="25229" x="9124950" y="2949575"/>
          <p14:tracePt t="25236" x="9117013" y="2949575"/>
          <p14:tracePt t="25245" x="9091613" y="2949575"/>
          <p14:tracePt t="25252" x="9082088" y="2949575"/>
          <p14:tracePt t="25259" x="9064625" y="2949575"/>
          <p14:tracePt t="25267" x="9048750" y="2949575"/>
          <p14:tracePt t="25275" x="9031288" y="2949575"/>
          <p14:tracePt t="25285" x="9005888" y="2949575"/>
          <p14:tracePt t="25291" x="8980488" y="2949575"/>
          <p14:tracePt t="25299" x="8955088" y="2949575"/>
          <p14:tracePt t="25304" x="8937625" y="2949575"/>
          <p14:tracePt t="25313" x="8929688" y="2949575"/>
          <p14:tracePt t="25320" x="8904288" y="2949575"/>
          <p14:tracePt t="25329" x="8886825" y="2949575"/>
          <p14:tracePt t="25336" x="8878888" y="2957513"/>
          <p14:tracePt t="25345" x="8861425" y="2957513"/>
          <p14:tracePt t="25352" x="8853488" y="2957513"/>
          <p14:tracePt t="25359" x="8828088" y="2957513"/>
          <p14:tracePt t="25367" x="8802688" y="2957513"/>
          <p14:tracePt t="25375" x="8777288" y="2957513"/>
          <p14:tracePt t="25383" x="8767763" y="2957513"/>
          <p14:tracePt t="25391" x="8724900" y="2957513"/>
          <p14:tracePt t="25397" x="8699500" y="2957513"/>
          <p14:tracePt t="25404" x="8691563" y="2957513"/>
          <p14:tracePt t="25413" x="8658225" y="2957513"/>
          <p14:tracePt t="25420" x="8623300" y="2957513"/>
          <p14:tracePt t="25428" x="8615363" y="2957513"/>
          <p14:tracePt t="25436" x="8597900" y="2957513"/>
          <p14:tracePt t="25445" x="8572500" y="2957513"/>
          <p14:tracePt t="25450" x="8555038" y="2957513"/>
          <p14:tracePt t="25459" x="8529638" y="2957513"/>
          <p14:tracePt t="25467" x="8504238" y="2957513"/>
          <p14:tracePt t="25475" x="8496300" y="2965450"/>
          <p14:tracePt t="25484" x="8462963" y="2965450"/>
          <p14:tracePt t="25491" x="8420100" y="2965450"/>
          <p14:tracePt t="25497" x="8343900" y="2965450"/>
          <p14:tracePt t="25507" x="8275638" y="2965450"/>
          <p14:tracePt t="25513" x="8250238" y="2965450"/>
          <p14:tracePt t="25520" x="8224838" y="2965450"/>
          <p14:tracePt t="25529" x="8199438" y="2965450"/>
          <p14:tracePt t="25537" x="8164513" y="2965450"/>
          <p14:tracePt t="25552" x="8147050" y="2965450"/>
          <p14:tracePt t="25559" x="8139113" y="2965450"/>
          <p14:tracePt t="25567" x="8131175" y="2965450"/>
          <p14:tracePt t="25575" x="8121650" y="2965450"/>
          <p14:tracePt t="25584" x="8113713" y="2965450"/>
          <p14:tracePt t="25591" x="8105775" y="2965450"/>
          <p14:tracePt t="25599" x="8088313" y="2965450"/>
          <p14:tracePt t="25607" x="8080375" y="2965450"/>
          <p14:tracePt t="25613" x="8054975" y="2965450"/>
          <p14:tracePt t="25620" x="8029575" y="2965450"/>
          <p14:tracePt t="25629" x="7986713" y="2965450"/>
          <p14:tracePt t="25636" x="7961313" y="2957513"/>
          <p14:tracePt t="25644" x="7910513" y="2957513"/>
          <p14:tracePt t="25653" x="7885113" y="2957513"/>
          <p14:tracePt t="25659" x="7842250" y="2957513"/>
          <p14:tracePt t="25666" x="7807325" y="2957513"/>
          <p14:tracePt t="25675" x="7781925" y="2957513"/>
          <p14:tracePt t="25684" x="7748588" y="2949575"/>
          <p14:tracePt t="25690" x="7731125" y="2949575"/>
          <p14:tracePt t="25698" x="7697788" y="2949575"/>
          <p14:tracePt t="25705" x="7662863" y="2949575"/>
          <p14:tracePt t="25712" x="7637463" y="2949575"/>
          <p14:tracePt t="25720" x="7612063" y="2949575"/>
          <p14:tracePt t="25729" x="7596188" y="2949575"/>
          <p14:tracePt t="25745" x="7586663" y="2949575"/>
          <p14:tracePt t="25753" x="7578725" y="2949575"/>
          <p14:tracePt t="25767" x="7570788" y="2949575"/>
          <p14:tracePt t="25821" x="7561263" y="2949575"/>
          <p14:tracePt t="25829" x="7535863" y="2949575"/>
          <p14:tracePt t="25836" x="7527925" y="2949575"/>
          <p14:tracePt t="25845" x="7518400" y="2949575"/>
          <p14:tracePt t="25852" x="7502525" y="2949575"/>
          <p14:tracePt t="25867" x="7485063" y="2949575"/>
          <p14:tracePt t="25886" x="7467600" y="2949575"/>
          <p14:tracePt t="25891" x="7459663" y="2949575"/>
          <p14:tracePt t="25899" x="7451725" y="2949575"/>
          <p14:tracePt t="25907" x="7442200" y="2949575"/>
          <p14:tracePt t="25944" x="7434263" y="2949575"/>
          <p14:tracePt t="25960" x="7434263" y="2940050"/>
          <p14:tracePt t="26345" x="7416800" y="2940050"/>
          <p14:tracePt t="26353" x="7373938" y="2949575"/>
          <p14:tracePt t="26361" x="7289800" y="2982913"/>
          <p14:tracePt t="26369" x="7221538" y="3008313"/>
          <p14:tracePt t="26377" x="7178675" y="3016250"/>
          <p14:tracePt t="26384" x="7153275" y="3025775"/>
          <p14:tracePt t="26391" x="7102475" y="3041650"/>
          <p14:tracePt t="26398" x="7051675" y="3059113"/>
          <p14:tracePt t="26407" x="7000875" y="3076575"/>
          <p14:tracePt t="26415" x="6967538" y="3094038"/>
          <p14:tracePt t="26423" x="6907213" y="3127375"/>
          <p14:tracePt t="26429" x="6864350" y="3152775"/>
          <p14:tracePt t="26437" x="6805613" y="3195638"/>
          <p14:tracePt t="26445" x="6754813" y="3254375"/>
          <p14:tracePt t="26453" x="6661150" y="3330575"/>
          <p14:tracePt t="26461" x="6626225" y="3390900"/>
          <p14:tracePt t="26469" x="6534150" y="3502025"/>
          <p14:tracePt t="26477" x="6430963" y="3646488"/>
          <p14:tracePt t="26483" x="6303963" y="3798888"/>
          <p14:tracePt t="26491" x="6142038" y="4011613"/>
          <p14:tracePt t="26499" x="5989638" y="4189413"/>
          <p14:tracePt t="26507" x="5870575" y="4325938"/>
          <p14:tracePt t="26514" x="5776913" y="4427538"/>
          <p14:tracePt t="26523" x="5667375" y="4538663"/>
          <p14:tracePt t="26529" x="5556250" y="4665663"/>
          <p14:tracePt t="26537" x="5480050" y="4741863"/>
          <p14:tracePt t="26545" x="5394325" y="4818063"/>
          <p14:tracePt t="26553" x="5216525" y="4946650"/>
          <p14:tracePt t="26561" x="5148263" y="5005388"/>
          <p14:tracePt t="26569" x="5013325" y="5091113"/>
          <p14:tracePt t="26577" x="4902200" y="5149850"/>
          <p14:tracePt t="26583" x="4732338" y="5243513"/>
          <p14:tracePt t="26591" x="4630738" y="5276850"/>
          <p14:tracePt t="26600" x="4537075" y="5319713"/>
          <p14:tracePt t="26606" x="4392613" y="5362575"/>
          <p14:tracePt t="26614" x="4291013" y="5395913"/>
          <p14:tracePt t="26623" x="4086225" y="5430838"/>
          <p14:tracePt t="26631" x="3941763" y="5456238"/>
          <p14:tracePt t="26637" x="3832225" y="5456238"/>
          <p14:tracePt t="26645" x="3636963" y="5472113"/>
          <p14:tracePt t="26653" x="3475038" y="5481638"/>
          <p14:tracePt t="26661" x="3381375" y="5481638"/>
          <p14:tracePt t="26669" x="3168650" y="5481638"/>
          <p14:tracePt t="26677" x="3024188" y="5481638"/>
          <p14:tracePt t="26682" x="2897188" y="5481638"/>
          <p14:tracePt t="26691" x="2770188" y="5464175"/>
          <p14:tracePt t="26699" x="2625725" y="5456238"/>
          <p14:tracePt t="26706" x="2532063" y="5446713"/>
          <p14:tracePt t="26714" x="2413000" y="5430838"/>
          <p14:tracePt t="26723" x="2286000" y="5413375"/>
          <p14:tracePt t="26728" x="2251075" y="5405438"/>
          <p14:tracePt t="26736" x="2141538" y="5380038"/>
          <p14:tracePt t="26744" x="2065338" y="5353050"/>
          <p14:tracePt t="26753" x="2030413" y="5345113"/>
          <p14:tracePt t="26761" x="1954213" y="5327650"/>
          <p14:tracePt t="26769" x="1911350" y="5311775"/>
          <p14:tracePt t="26777" x="1868488" y="5294313"/>
          <p14:tracePt t="26782" x="1809750" y="5260975"/>
          <p14:tracePt t="26791" x="1784350" y="5235575"/>
          <p14:tracePt t="26798" x="1708150" y="5200650"/>
          <p14:tracePt t="26806" x="1631950" y="5167313"/>
          <p14:tracePt t="26815" x="1571625" y="5141913"/>
          <p14:tracePt t="26823" x="1538288" y="5124450"/>
          <p14:tracePt t="26830" x="1487488" y="5091113"/>
          <p14:tracePt t="26837" x="1452563" y="5073650"/>
          <p14:tracePt t="26845" x="1427163" y="5064125"/>
          <p14:tracePt t="26854" x="1419225" y="5056188"/>
          <p14:tracePt t="26869" x="1409700" y="5048250"/>
          <p14:tracePt t="26877" x="1401763" y="5038725"/>
          <p14:tracePt t="26900" x="1401763" y="5030788"/>
          <p14:tracePt t="26907" x="1401763" y="5022850"/>
          <p14:tracePt t="26914" x="1393825" y="5013325"/>
          <p14:tracePt t="26923" x="1384300" y="5013325"/>
          <p14:tracePt t="26931" x="1384300" y="5005388"/>
          <p14:tracePt t="26939" x="1384300" y="4997450"/>
          <p14:tracePt t="26953" x="1384300" y="4987925"/>
          <p14:tracePt t="26961" x="1384300" y="4972050"/>
          <p14:tracePt t="26969" x="1384300" y="4962525"/>
          <p14:tracePt t="26976" x="1401763" y="4929188"/>
          <p14:tracePt t="26985" x="1409700" y="4919663"/>
          <p14:tracePt t="26993" x="1419225" y="4903788"/>
          <p14:tracePt t="26998" x="1444625" y="4878388"/>
          <p14:tracePt t="27006" x="1462088" y="4860925"/>
          <p14:tracePt t="27014" x="1477963" y="4835525"/>
          <p14:tracePt t="27022" x="1495425" y="4827588"/>
          <p14:tracePt t="27039" x="1495425" y="4818063"/>
          <p14:tracePt t="27045" x="1503363" y="4818063"/>
          <p14:tracePt t="27062" x="1512888" y="4818063"/>
          <p14:tracePt t="27439" x="1512888" y="4802188"/>
          <p14:tracePt t="27447" x="1495425" y="4784725"/>
          <p14:tracePt t="27455" x="1477963" y="4767263"/>
          <p14:tracePt t="27461" x="1470025" y="4749800"/>
          <p14:tracePt t="27469" x="1470025" y="4733925"/>
          <p14:tracePt t="27478" x="1462088" y="4724400"/>
          <p14:tracePt t="27485" x="1462088" y="4699000"/>
          <p14:tracePt t="27493" x="1452563" y="4673600"/>
          <p14:tracePt t="27501" x="1444625" y="4648200"/>
          <p14:tracePt t="27509" x="1444625" y="4630738"/>
          <p14:tracePt t="27515" x="1444625" y="4597400"/>
          <p14:tracePt t="27523" x="1444625" y="4579938"/>
          <p14:tracePt t="27531" x="1444625" y="4564063"/>
          <p14:tracePt t="27539" x="1452563" y="4546600"/>
          <p14:tracePt t="27547" x="1452563" y="4538663"/>
          <p14:tracePt t="27554" x="1470025" y="4529138"/>
          <p14:tracePt t="27563" x="1495425" y="4521200"/>
          <p14:tracePt t="27569" x="1512888" y="4513263"/>
          <p14:tracePt t="27576" x="1538288" y="4503738"/>
          <p14:tracePt t="27584" x="1563688" y="4503738"/>
          <p14:tracePt t="27592" x="1589088" y="4495800"/>
          <p14:tracePt t="27601" x="1606550" y="4486275"/>
          <p14:tracePt t="27608" x="1622425" y="4486275"/>
          <p14:tracePt t="27615" x="1631950" y="4486275"/>
          <p14:tracePt t="27647" x="1639888" y="4486275"/>
          <p14:tracePt t="27655" x="1647825" y="4486275"/>
          <p14:tracePt t="27661" x="1657350" y="4503738"/>
          <p14:tracePt t="27669" x="1673225" y="4546600"/>
          <p14:tracePt t="27676" x="1690688" y="4614863"/>
          <p14:tracePt t="27684" x="1690688" y="4699000"/>
          <p14:tracePt t="27692" x="1690688" y="4749800"/>
          <p14:tracePt t="27701" x="1690688" y="4784725"/>
          <p14:tracePt t="27708" x="1690688" y="4818063"/>
          <p14:tracePt t="27714" x="1690688" y="4852988"/>
          <p14:tracePt t="27722" x="1673225" y="4878388"/>
          <p14:tracePt t="27730" x="1647825" y="4886325"/>
          <p14:tracePt t="27738" x="1631950" y="4903788"/>
          <p14:tracePt t="27746" x="1614488" y="4911725"/>
          <p14:tracePt t="27754" x="1579563" y="4929188"/>
          <p14:tracePt t="27761" x="1546225" y="4946650"/>
          <p14:tracePt t="27769" x="1495425" y="4962525"/>
          <p14:tracePt t="27776" x="1435100" y="4987925"/>
          <p14:tracePt t="27785" x="1376363" y="5005388"/>
          <p14:tracePt t="27793" x="1343025" y="5005388"/>
          <p14:tracePt t="27801" x="1300163" y="5013325"/>
          <p14:tracePt t="27808" x="1223963" y="5030788"/>
          <p14:tracePt t="27817" x="1112838" y="5038725"/>
          <p14:tracePt t="27823" x="1054100" y="5038725"/>
          <p14:tracePt t="27831" x="942975" y="5038725"/>
          <p14:tracePt t="27839" x="841375" y="5038725"/>
          <p14:tracePt t="27847" x="781050" y="5038725"/>
          <p14:tracePt t="27855" x="714375" y="5038725"/>
          <p14:tracePt t="27863" x="688975" y="5038725"/>
          <p14:tracePt t="27871" x="654050" y="5038725"/>
          <p14:tracePt t="27876" x="636588" y="5030788"/>
          <p14:tracePt t="27892" x="628650" y="5030788"/>
          <p14:tracePt t="27893" x="620713" y="5030788"/>
          <p14:tracePt t="27901" x="620713" y="5022850"/>
          <p14:tracePt t="28225" x="611188" y="5013325"/>
          <p14:tracePt t="28231" x="585788" y="5005388"/>
          <p14:tracePt t="28239" x="560388" y="4987925"/>
          <p14:tracePt t="28248" x="527050" y="4979988"/>
          <p14:tracePt t="28255" x="492125" y="4962525"/>
          <p14:tracePt t="28264" x="458788" y="4954588"/>
          <p14:tracePt t="28271" x="425450" y="4937125"/>
          <p14:tracePt t="28280" x="400050" y="4929188"/>
          <p14:tracePt t="28285" x="339725" y="4911725"/>
          <p14:tracePt t="28295" x="263525" y="4886325"/>
          <p14:tracePt t="28301" x="203200" y="4878388"/>
          <p14:tracePt t="28311" x="144463" y="4860925"/>
          <p14:tracePt t="28317" x="68263" y="4843463"/>
          <p14:tracePt t="33455" x="730250" y="6262688"/>
          <p14:tracePt t="33461" x="1435100" y="6391275"/>
          <p14:tracePt t="33469" x="2065338" y="6518275"/>
          <p14:tracePt t="33477" x="2744788" y="6627813"/>
          <p14:tracePt t="33485" x="3678238" y="6815138"/>
          <p14:tracePt t="33926" x="10952163" y="6713538"/>
          <p14:tracePt t="33930" x="11036300" y="6611938"/>
          <p14:tracePt t="33939" x="11104563" y="6492875"/>
          <p14:tracePt t="33947" x="11172825" y="6373813"/>
          <p14:tracePt t="33955" x="11266488" y="6211888"/>
          <p14:tracePt t="33963" x="11317288" y="6092825"/>
          <p14:tracePt t="33971" x="11360150" y="6008688"/>
          <p14:tracePt t="33979" x="11385550" y="5915025"/>
          <p14:tracePt t="33985" x="11401425" y="5829300"/>
          <p14:tracePt t="33993" x="11401425" y="5813425"/>
          <p14:tracePt t="34001" x="11410950" y="5761038"/>
          <p14:tracePt t="34009" x="11410950" y="5735638"/>
          <p14:tracePt t="34026" x="11410950" y="5727700"/>
          <p14:tracePt t="34039" x="11410950" y="5719763"/>
          <p14:tracePt t="34171" x="11410950" y="5710238"/>
          <p14:tracePt t="34185" x="11401425" y="5702300"/>
          <p14:tracePt t="34192" x="11393488" y="5694363"/>
          <p14:tracePt t="34208" x="11385550" y="5694363"/>
          <p14:tracePt t="34409" x="11393488" y="5735638"/>
          <p14:tracePt t="34417" x="11401425" y="5813425"/>
          <p14:tracePt t="34426" x="11401425" y="5846763"/>
          <p14:tracePt t="34433" x="11401425" y="5872163"/>
          <p14:tracePt t="34441" x="11401425" y="5880100"/>
          <p14:tracePt t="34447" x="11385550" y="5897563"/>
          <p14:tracePt t="34455" x="11360150" y="5905500"/>
          <p14:tracePt t="34462" x="11317288" y="5915025"/>
          <p14:tracePt t="34471" x="11282363" y="5922963"/>
          <p14:tracePt t="34479" x="11241088" y="5932488"/>
          <p14:tracePt t="34487" x="11198225" y="5932488"/>
          <p14:tracePt t="34494" x="11172825" y="5932488"/>
          <p14:tracePt t="34501" x="11137900" y="5932488"/>
          <p14:tracePt t="34510" x="11129963" y="5932488"/>
          <p14:tracePt t="34517" x="11122025" y="5932488"/>
          <p14:tracePt t="34525" x="11112500" y="5932488"/>
          <p14:tracePt t="34533" x="11112500" y="5922963"/>
          <p14:tracePt t="34541" x="11096625" y="5905500"/>
          <p14:tracePt t="34547" x="11061700" y="5872163"/>
          <p14:tracePt t="34555" x="11018838" y="5803900"/>
          <p14:tracePt t="34563" x="10952163" y="5710238"/>
          <p14:tracePt t="34571" x="10909300" y="5634038"/>
          <p14:tracePt t="34580" x="10823575" y="5481638"/>
          <p14:tracePt t="34587" x="10807700" y="5446713"/>
          <p14:tracePt t="34593" x="10790238" y="5387975"/>
          <p14:tracePt t="34601" x="10772775" y="5319713"/>
          <p14:tracePt t="34609" x="10764838" y="5276850"/>
          <p14:tracePt t="34617" x="10764838" y="5260975"/>
          <p14:tracePt t="34625" x="10764838" y="5251450"/>
          <p14:tracePt t="34641" x="10772775" y="5251450"/>
          <p14:tracePt t="34679" x="10782300" y="5286375"/>
          <p14:tracePt t="34687" x="10798175" y="5345113"/>
          <p14:tracePt t="34695" x="10807700" y="5395913"/>
          <p14:tracePt t="34701" x="10807700" y="5438775"/>
          <p14:tracePt t="34709" x="10815638" y="5481638"/>
          <p14:tracePt t="34717" x="10815638" y="5507038"/>
          <p14:tracePt t="34725" x="10815638" y="5524500"/>
          <p14:tracePt t="34733" x="10815638" y="5549900"/>
          <p14:tracePt t="34741" x="10815638" y="5565775"/>
          <p14:tracePt t="34747" x="10807700" y="5583238"/>
          <p14:tracePt t="34755" x="10798175" y="5591175"/>
          <p14:tracePt t="34763" x="10782300" y="5616575"/>
          <p14:tracePt t="34771" x="10764838" y="5634038"/>
          <p14:tracePt t="34779" x="10756900" y="5651500"/>
          <p14:tracePt t="34787" x="10739438" y="5659438"/>
          <p14:tracePt t="34795" x="10729913" y="5676900"/>
          <p14:tracePt t="34801" x="10729913" y="5684838"/>
          <p14:tracePt t="34809" x="10714038" y="5694363"/>
          <p14:tracePt t="34817" x="10704513" y="5702300"/>
          <p14:tracePt t="34833" x="10704513" y="5710238"/>
          <p14:tracePt t="34894" x="10704513" y="5719763"/>
          <p14:tracePt t="34902" x="10688638" y="5727700"/>
          <p14:tracePt t="34909" x="10671175" y="5745163"/>
          <p14:tracePt t="34917" x="10663238" y="5770563"/>
          <p14:tracePt t="34925" x="10645775" y="5788025"/>
          <p14:tracePt t="34933" x="10637838" y="5795963"/>
          <p14:tracePt t="34941" x="10620375" y="5821363"/>
          <p14:tracePt t="34949" x="10602913" y="5854700"/>
          <p14:tracePt t="34956" x="10585450" y="5872163"/>
          <p14:tracePt t="34962" x="10560050" y="5905500"/>
          <p14:tracePt t="34970" x="10534650" y="5948363"/>
          <p14:tracePt t="34978" x="10501313" y="5983288"/>
          <p14:tracePt t="34987" x="10467975" y="6016625"/>
          <p14:tracePt t="34995" x="10425113" y="6067425"/>
          <p14:tracePt t="35003" x="10382250" y="6135688"/>
          <p14:tracePt t="35009" x="10331450" y="6178550"/>
          <p14:tracePt t="35017" x="10280650" y="6237288"/>
          <p14:tracePt t="35025" x="10237788" y="6288088"/>
          <p14:tracePt t="35033" x="10194925" y="6330950"/>
          <p14:tracePt t="35041" x="10161588" y="6381750"/>
          <p14:tracePt t="35049" x="10118725" y="6416675"/>
          <p14:tracePt t="35057" x="10067925" y="6457950"/>
          <p14:tracePt t="35062" x="9999663" y="6518275"/>
          <p14:tracePt t="35071" x="9983788" y="6526213"/>
          <p14:tracePt t="35078" x="9898063" y="6551613"/>
          <p14:tracePt t="35087" x="9855200" y="6569075"/>
          <p14:tracePt t="35095" x="9829800" y="6577013"/>
          <p14:tracePt t="35103" x="9786938" y="6594475"/>
          <p14:tracePt t="35109" x="9710738" y="6619875"/>
          <p14:tracePt t="35117" x="9659938" y="6637338"/>
          <p14:tracePt t="35125" x="9642475" y="6637338"/>
          <p14:tracePt t="35133" x="9591675" y="6654800"/>
          <p14:tracePt t="35141" x="9532938" y="6680200"/>
          <p14:tracePt t="35149" x="9472613" y="6688138"/>
          <p14:tracePt t="35157" x="9413875" y="6696075"/>
          <p14:tracePt t="35162" x="9345613" y="6705600"/>
          <p14:tracePt t="35171" x="9286875" y="6705600"/>
          <p14:tracePt t="35180" x="9158288" y="6705600"/>
          <p14:tracePt t="35187" x="9099550" y="6705600"/>
          <p14:tracePt t="35196" x="8963025" y="6705600"/>
          <p14:tracePt t="35206" x="8843963" y="6705600"/>
          <p14:tracePt t="35211" x="8691563" y="6705600"/>
          <p14:tracePt t="35217" x="8513763" y="6705600"/>
          <p14:tracePt t="35225" x="8385175" y="6705600"/>
          <p14:tracePt t="35233" x="8258175" y="6688138"/>
          <p14:tracePt t="35241" x="8088313" y="6680200"/>
          <p14:tracePt t="35249" x="7969250" y="6680200"/>
          <p14:tracePt t="35257" x="7900988" y="6670675"/>
          <p14:tracePt t="35264" x="7756525" y="6654800"/>
          <p14:tracePt t="35271" x="7629525" y="6654800"/>
          <p14:tracePt t="35278" x="7518400" y="6645275"/>
          <p14:tracePt t="35287" x="7442200" y="6637338"/>
          <p14:tracePt t="35295" x="7307263" y="6637338"/>
          <p14:tracePt t="35303" x="7112000" y="6619875"/>
          <p14:tracePt t="35311" x="6967538" y="6611938"/>
          <p14:tracePt t="35319" x="6823075" y="6594475"/>
          <p14:tracePt t="35324" x="6711950" y="6594475"/>
          <p14:tracePt t="35333" x="6567488" y="6586538"/>
          <p14:tracePt t="35341" x="6456363" y="6586538"/>
          <p14:tracePt t="35349" x="6372225" y="6586538"/>
          <p14:tracePt t="35357" x="6227763" y="6577013"/>
          <p14:tracePt t="35365" x="6116638" y="6577013"/>
          <p14:tracePt t="35371" x="5964238" y="6577013"/>
          <p14:tracePt t="35378" x="5853113" y="6577013"/>
          <p14:tracePt t="35386" x="5776913" y="6577013"/>
          <p14:tracePt t="35395" x="5616575" y="6586538"/>
          <p14:tracePt t="35404" x="5454650" y="6611938"/>
          <p14:tracePt t="35412" x="5318125" y="6637338"/>
          <p14:tracePt t="35420" x="5224463" y="6645275"/>
          <p14:tracePt t="35428" x="5114925" y="6670675"/>
          <p14:tracePt t="35432" x="4953000" y="6696075"/>
          <p14:tracePt t="35441" x="4833938" y="6721475"/>
          <p14:tracePt t="35449" x="4681538" y="6731000"/>
          <p14:tracePt t="35457" x="4595813" y="6756400"/>
          <p14:tracePt t="35464" x="4476750" y="6764338"/>
          <p14:tracePt t="35471" x="4281488" y="6789738"/>
          <p14:tracePt t="35478" x="4044950" y="6807200"/>
          <p14:tracePt t="35487" x="3883025" y="6815138"/>
          <p14:tracePt t="35494" x="3763963" y="6815138"/>
          <p14:tracePt t="35503" x="3586163" y="6815138"/>
          <p14:tracePt t="35511" x="3270250" y="6815138"/>
          <p14:tracePt t="35519" x="3127375" y="6815138"/>
          <p14:tracePt t="35525" x="2854325" y="6815138"/>
          <p14:tracePt t="35533" x="2701925" y="6815138"/>
          <p14:tracePt t="35541" x="2395538" y="6815138"/>
          <p14:tracePt t="35549" x="2132013" y="6815138"/>
          <p14:tracePt t="35557" x="1817688" y="6815138"/>
          <p14:tracePt t="35564" x="1520825" y="6799263"/>
          <p14:tracePt t="35573" x="1173163" y="6799263"/>
          <p14:tracePt t="35578" x="1028700" y="6781800"/>
          <p14:tracePt t="35586" x="704850" y="6764338"/>
          <p14:tracePt t="35594" x="492125" y="6756400"/>
          <p14:tracePt t="35603" x="195263" y="6721475"/>
          <p14:tracePt t="35611" x="50800" y="6696075"/>
        </p14:tracePtLst>
      </p14:laserTraceLst>
    </p:ext>
    <p:ext uri="{E180D4A7-C9FB-4DFB-919C-405C955672EB}">
      <p14:showEvtLst xmlns:p14="http://schemas.microsoft.com/office/powerpoint/2010/main">
        <p14:playEvt time="824" objId="4"/>
        <p14:stopEvt time="37928" objId="4"/>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5264"/>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199" y="1141734"/>
            <a:ext cx="10976915" cy="3169920"/>
          </a:xfrm>
        </p:spPr>
        <p:txBody>
          <a:bodyPr>
            <a:normAutofit fontScale="92500" lnSpcReduction="10000"/>
          </a:bodyPr>
          <a:lstStyle/>
          <a:p>
            <a:r>
              <a:rPr lang="en-US" sz="2200" dirty="0"/>
              <a:t>What we have introduced in this work is a software tool to enable and support design of observing systems.</a:t>
            </a:r>
          </a:p>
          <a:p>
            <a:r>
              <a:rPr lang="en-US" sz="2200" dirty="0"/>
              <a:t>Including a satellite solar-power generation model. </a:t>
            </a:r>
          </a:p>
          <a:p>
            <a:r>
              <a:rPr lang="en-US" sz="2200" dirty="0"/>
              <a:t>Extending concept of simulated imagery to line-scanning instruments (stripmap radars, pushbroom sensors) and inclusion of retrieval error in the synthetic images.</a:t>
            </a:r>
          </a:p>
          <a:p>
            <a:r>
              <a:rPr lang="en-US" sz="2200" dirty="0"/>
              <a:t>Currently the collection of python packages are undergoing extensive code refactoring. Expect to release a beta-version by </a:t>
            </a:r>
            <a:r>
              <a:rPr lang="en-US" sz="2200" dirty="0">
                <a:highlight>
                  <a:srgbClr val="FFFF00"/>
                </a:highlight>
              </a:rPr>
              <a:t>October 2021.</a:t>
            </a:r>
          </a:p>
          <a:p>
            <a:r>
              <a:rPr lang="en-US" sz="2200" dirty="0"/>
              <a:t>To access the demonstrated features please use the following combination of releases: </a:t>
            </a:r>
            <a:r>
              <a:rPr lang="en-US" sz="2200" dirty="0" err="1"/>
              <a:t>orbitpy</a:t>
            </a:r>
            <a:r>
              <a:rPr lang="en-US" sz="2200" dirty="0"/>
              <a:t> v-0.1-alpha, </a:t>
            </a:r>
            <a:r>
              <a:rPr lang="en-US" sz="2200" dirty="0" err="1"/>
              <a:t>instrupy</a:t>
            </a:r>
            <a:r>
              <a:rPr lang="en-US" sz="2200" dirty="0"/>
              <a:t> v0.2-alpha and </a:t>
            </a:r>
            <a:r>
              <a:rPr lang="en-US" sz="2200" dirty="0" err="1"/>
              <a:t>EOSim</a:t>
            </a:r>
            <a:r>
              <a:rPr lang="en-US" sz="2200" dirty="0"/>
              <a:t> v0.1-alpha. </a:t>
            </a:r>
          </a:p>
          <a:p>
            <a:r>
              <a:rPr lang="en-US" sz="2200" dirty="0"/>
              <a:t>Reach out to </a:t>
            </a:r>
            <a:r>
              <a:rPr lang="en-US" sz="2200" dirty="0">
                <a:hlinkClick r:id="rId5"/>
              </a:rPr>
              <a:t>vinay.ravindra@nasa.gov</a:t>
            </a:r>
            <a:r>
              <a:rPr lang="en-US" sz="2200" dirty="0"/>
              <a:t> for support in use of the tool.</a:t>
            </a:r>
          </a:p>
        </p:txBody>
      </p:sp>
      <p:sp>
        <p:nvSpPr>
          <p:cNvPr id="4" name="Content Placeholder 2">
            <a:extLst>
              <a:ext uri="{FF2B5EF4-FFF2-40B4-BE49-F238E27FC236}">
                <a16:creationId xmlns:a16="http://schemas.microsoft.com/office/drawing/2014/main" id="{7095EDEB-A1FF-47C6-8AD2-898E21869604}"/>
              </a:ext>
            </a:extLst>
          </p:cNvPr>
          <p:cNvSpPr txBox="1">
            <a:spLocks/>
          </p:cNvSpPr>
          <p:nvPr/>
        </p:nvSpPr>
        <p:spPr>
          <a:xfrm>
            <a:off x="944044" y="4427401"/>
            <a:ext cx="10976916" cy="1760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333333"/>
                </a:solidFill>
                <a:latin typeface="+mj-lt"/>
              </a:rPr>
              <a:t>References:</a:t>
            </a:r>
          </a:p>
          <a:p>
            <a:r>
              <a:rPr lang="en-US" sz="1800" dirty="0">
                <a:solidFill>
                  <a:srgbClr val="333333"/>
                </a:solidFill>
                <a:latin typeface="+mj-lt"/>
              </a:rPr>
              <a:t>V. Ravindra and S. Nag, "Instrument Data Metrics Evaluator for Tradespace Analysis of Earth Observing Constellations," </a:t>
            </a:r>
            <a:r>
              <a:rPr lang="en-US" sz="1800" i="1" dirty="0">
                <a:solidFill>
                  <a:srgbClr val="333333"/>
                </a:solidFill>
                <a:latin typeface="+mj-lt"/>
              </a:rPr>
              <a:t>2020 IEEE Aerospace Conference</a:t>
            </a:r>
            <a:r>
              <a:rPr lang="en-US" sz="1800" dirty="0">
                <a:solidFill>
                  <a:srgbClr val="333333"/>
                </a:solidFill>
                <a:latin typeface="+mj-lt"/>
              </a:rPr>
              <a:t>, 2020, pp. 1-20.</a:t>
            </a:r>
          </a:p>
          <a:p>
            <a:r>
              <a:rPr lang="en-US" sz="1800" dirty="0">
                <a:solidFill>
                  <a:srgbClr val="333333"/>
                </a:solidFill>
                <a:latin typeface="+mj-lt"/>
              </a:rPr>
              <a:t>V. Ravindra and S. Nag, "Fast Methods of Coverage Evaluation for Tradespace Analysis of Constellations," in </a:t>
            </a:r>
            <a:r>
              <a:rPr lang="en-US" sz="1800" i="1" dirty="0">
                <a:solidFill>
                  <a:srgbClr val="333333"/>
                </a:solidFill>
                <a:latin typeface="+mj-lt"/>
              </a:rPr>
              <a:t>IEEE Journal of Selected Topics in Applied Earth Observations and Remote Sensing</a:t>
            </a:r>
            <a:r>
              <a:rPr lang="en-US" sz="1800" dirty="0">
                <a:solidFill>
                  <a:srgbClr val="333333"/>
                </a:solidFill>
                <a:latin typeface="+mj-lt"/>
              </a:rPr>
              <a:t>, vol. 13, pp. 89-101, 2020.</a:t>
            </a:r>
            <a:endParaRPr lang="en-US" sz="1800" dirty="0">
              <a:latin typeface="+mj-lt"/>
            </a:endParaRPr>
          </a:p>
        </p:txBody>
      </p:sp>
      <p:pic>
        <p:nvPicPr>
          <p:cNvPr id="5" name="slide16">
            <a:hlinkClick r:id="" action="ppaction://media"/>
            <a:extLst>
              <a:ext uri="{FF2B5EF4-FFF2-40B4-BE49-F238E27FC236}">
                <a16:creationId xmlns:a16="http://schemas.microsoft.com/office/drawing/2014/main" id="{C4BD923D-2EFE-4A93-832A-51AA9A9ADC1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42853" y="121444"/>
            <a:ext cx="487363" cy="487362"/>
          </a:xfrm>
          <a:prstGeom prst="rect">
            <a:avLst/>
          </a:prstGeom>
        </p:spPr>
      </p:pic>
      <p:sp>
        <p:nvSpPr>
          <p:cNvPr id="8" name="Slide Number Placeholder 7">
            <a:extLst>
              <a:ext uri="{FF2B5EF4-FFF2-40B4-BE49-F238E27FC236}">
                <a16:creationId xmlns:a16="http://schemas.microsoft.com/office/drawing/2014/main" id="{E6DCD68E-0463-4478-8632-E80A01A08D82}"/>
              </a:ext>
            </a:extLst>
          </p:cNvPr>
          <p:cNvSpPr>
            <a:spLocks noGrp="1"/>
          </p:cNvSpPr>
          <p:nvPr>
            <p:ph type="sldNum" sz="quarter" idx="12"/>
          </p:nvPr>
        </p:nvSpPr>
        <p:spPr/>
        <p:txBody>
          <a:bodyPr/>
          <a:lstStyle/>
          <a:p>
            <a:fld id="{31C04E32-9598-4F51-AA87-83B7D842DB32}" type="slidenum">
              <a:rPr lang="en-US" smtClean="0"/>
              <a:t>16</a:t>
            </a:fld>
            <a:endParaRPr lang="en-US" dirty="0"/>
          </a:p>
        </p:txBody>
      </p:sp>
    </p:spTree>
    <p:custDataLst>
      <p:tags r:id="rId1"/>
    </p:custDataLst>
    <p:extLst>
      <p:ext uri="{BB962C8B-B14F-4D97-AF65-F5344CB8AC3E}">
        <p14:creationId xmlns:p14="http://schemas.microsoft.com/office/powerpoint/2010/main" val="2544992463"/>
      </p:ext>
    </p:extLst>
  </p:cSld>
  <p:clrMapOvr>
    <a:masterClrMapping/>
  </p:clrMapOvr>
  <mc:AlternateContent xmlns:mc="http://schemas.openxmlformats.org/markup-compatibility/2006" xmlns:p14="http://schemas.microsoft.com/office/powerpoint/2010/main">
    <mc:Choice Requires="p14">
      <p:transition spd="slow" p14:dur="2000" advTm="25847"/>
    </mc:Choice>
    <mc:Fallback xmlns="">
      <p:transition spd="slow" advTm="258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79" x="10585450" y="6084888"/>
          <p14:tracePt t="3387" x="10569575" y="6024563"/>
          <p14:tracePt t="3395" x="10534650" y="5965825"/>
          <p14:tracePt t="3403" x="10509250" y="5915025"/>
          <p14:tracePt t="3410" x="10475913" y="5880100"/>
          <p14:tracePt t="3419" x="10467975" y="5854700"/>
          <p14:tracePt t="3426" x="10458450" y="5829300"/>
          <p14:tracePt t="3433" x="10442575" y="5795963"/>
          <p14:tracePt t="3441" x="10425113" y="5761038"/>
          <p14:tracePt t="3449" x="10382250" y="5676900"/>
          <p14:tracePt t="3457" x="10348913" y="5600700"/>
          <p14:tracePt t="3467" x="10313988" y="5524500"/>
          <p14:tracePt t="3473" x="10306050" y="5497513"/>
          <p14:tracePt t="3479" x="10298113" y="5464175"/>
          <p14:tracePt t="3486" x="10280650" y="5430838"/>
          <p14:tracePt t="3495" x="10255250" y="5380038"/>
          <p14:tracePt t="3503" x="10237788" y="5337175"/>
          <p14:tracePt t="3511" x="10220325" y="5286375"/>
          <p14:tracePt t="3519" x="10186988" y="5183188"/>
          <p14:tracePt t="3526" x="10161588" y="5106988"/>
          <p14:tracePt t="3533" x="10126663" y="4987925"/>
          <p14:tracePt t="3541" x="10075863" y="4802188"/>
          <p14:tracePt t="3549" x="10042525" y="4673600"/>
          <p14:tracePt t="3557" x="10017125" y="4589463"/>
          <p14:tracePt t="3566" x="9974263" y="4470400"/>
          <p14:tracePt t="3573" x="9923463" y="4300538"/>
          <p14:tracePt t="3579" x="9898063" y="4232275"/>
          <p14:tracePt t="3586" x="9847263" y="4079875"/>
          <p14:tracePt t="3595" x="9812338" y="3994150"/>
          <p14:tracePt t="3603" x="9796463" y="3900488"/>
          <p14:tracePt t="3611" x="9745663" y="3738563"/>
          <p14:tracePt t="3619" x="9694863" y="3619500"/>
          <p14:tracePt t="3626" x="9659938" y="3492500"/>
          <p14:tracePt t="3633" x="9626600" y="3416300"/>
          <p14:tracePt t="3641" x="9591675" y="3297238"/>
          <p14:tracePt t="3649" x="9550400" y="3178175"/>
          <p14:tracePt t="3656" x="9515475" y="3094038"/>
          <p14:tracePt t="3666" x="9490075" y="3033713"/>
          <p14:tracePt t="3673" x="9456738" y="2940050"/>
          <p14:tracePt t="3679" x="9421813" y="2863850"/>
          <p14:tracePt t="3687" x="9405938" y="2805113"/>
          <p14:tracePt t="3695" x="9396413" y="2787650"/>
          <p14:tracePt t="3703" x="9388475" y="2744788"/>
          <p14:tracePt t="3711" x="9371013" y="2719388"/>
          <p14:tracePt t="3719" x="9353550" y="2693988"/>
          <p14:tracePt t="3726" x="9353550" y="2686050"/>
          <p14:tracePt t="3733" x="9337675" y="2668588"/>
          <p14:tracePt t="3741" x="9328150" y="2643188"/>
          <p14:tracePt t="3749" x="9320213" y="2633663"/>
          <p14:tracePt t="3757" x="9312275" y="2617788"/>
          <p14:tracePt t="3766" x="9294813" y="2600325"/>
          <p14:tracePt t="3773" x="9294813" y="2592388"/>
          <p14:tracePt t="3779" x="9294813" y="2582863"/>
          <p14:tracePt t="3786" x="9277350" y="2557463"/>
          <p14:tracePt t="3795" x="9261475" y="2524125"/>
          <p14:tracePt t="3803" x="9244013" y="2498725"/>
          <p14:tracePt t="3811" x="9218613" y="2447925"/>
          <p14:tracePt t="3819" x="9193213" y="2405063"/>
          <p14:tracePt t="3826" x="9175750" y="2371725"/>
          <p14:tracePt t="3835" x="9158288" y="2328863"/>
          <p14:tracePt t="3841" x="9132888" y="2278063"/>
          <p14:tracePt t="3849" x="9107488" y="2227263"/>
          <p14:tracePt t="3857" x="9082088" y="2174875"/>
          <p14:tracePt t="3865" x="9048750" y="2116138"/>
          <p14:tracePt t="3873" x="9031288" y="2090738"/>
          <p14:tracePt t="3881" x="9013825" y="2047875"/>
          <p14:tracePt t="3898" x="8972550" y="1971675"/>
          <p14:tracePt t="3903" x="8947150" y="1946275"/>
          <p14:tracePt t="3911" x="8929688" y="1911350"/>
          <p14:tracePt t="3919" x="8912225" y="1895475"/>
          <p14:tracePt t="3926" x="8904288" y="1885950"/>
          <p14:tracePt t="3935" x="8894763" y="1860550"/>
          <p14:tracePt t="3943" x="8886825" y="1860550"/>
          <p14:tracePt t="3949" x="8878888" y="1852613"/>
          <p14:tracePt t="3957" x="8878888" y="1844675"/>
          <p14:tracePt t="12693" x="8828088" y="1928813"/>
          <p14:tracePt t="12701" x="8802688" y="1989138"/>
          <p14:tracePt t="12707" x="8777288" y="2039938"/>
          <p14:tracePt t="12716" x="8759825" y="2065338"/>
          <p14:tracePt t="12723" x="8742363" y="2098675"/>
          <p14:tracePt t="12731" x="8742363" y="2124075"/>
          <p14:tracePt t="12739" x="8716963" y="2174875"/>
          <p14:tracePt t="12749" x="8709025" y="2200275"/>
          <p14:tracePt t="12761" x="8709025" y="2227263"/>
          <p14:tracePt t="12769" x="8699500" y="2243138"/>
          <p14:tracePt t="12777" x="8691563" y="2260600"/>
          <p14:tracePt t="12785" x="8683625" y="2278063"/>
          <p14:tracePt t="12793" x="8683625" y="2293938"/>
          <p14:tracePt t="12801" x="8674100" y="2303463"/>
          <p14:tracePt t="12807" x="8674100" y="2319338"/>
          <p14:tracePt t="12815" x="8674100" y="2336800"/>
          <p14:tracePt t="12823" x="8666163" y="2336800"/>
          <p14:tracePt t="12831" x="8666163" y="2362200"/>
          <p14:tracePt t="12846" x="8658225" y="2379663"/>
          <p14:tracePt t="12856" x="8648700" y="2405063"/>
          <p14:tracePt t="12861" x="8648700" y="2413000"/>
          <p14:tracePt t="12869" x="8640763" y="2430463"/>
          <p14:tracePt t="12879" x="8640763" y="2438400"/>
          <p14:tracePt t="12885" x="8632825" y="2447925"/>
          <p14:tracePt t="12893" x="8632825" y="2455863"/>
          <p14:tracePt t="12907" x="8632825" y="2463800"/>
          <p14:tracePt t="12923" x="8632825" y="2473325"/>
          <p14:tracePt t="12931" x="8623300" y="2489200"/>
          <p14:tracePt t="12947" x="8623300" y="2498725"/>
          <p14:tracePt t="12955" x="8615363" y="2506663"/>
          <p14:tracePt t="12961" x="8615363" y="2516188"/>
          <p14:tracePt t="12977" x="8605838" y="2516188"/>
          <p14:tracePt t="12985" x="8605838" y="2524125"/>
          <p14:tracePt t="13001" x="8605838" y="2532063"/>
          <p14:tracePt t="13023" x="8605838" y="2541588"/>
          <p14:tracePt t="13039" x="8597900" y="2549525"/>
          <p14:tracePt t="13055" x="8597900" y="2557463"/>
          <p14:tracePt t="13069" x="8589963" y="2557463"/>
          <p14:tracePt t="13077" x="8589963" y="2566988"/>
          <p14:tracePt t="13093" x="8589963" y="2574925"/>
          <p14:tracePt t="19333" x="8539163" y="2592388"/>
          <p14:tracePt t="19341" x="8488363" y="2617788"/>
          <p14:tracePt t="19347" x="8410575" y="2633663"/>
          <p14:tracePt t="19354" x="8369300" y="2651125"/>
          <p14:tracePt t="19362" x="8308975" y="2676525"/>
          <p14:tracePt t="19371" x="8250238" y="2686050"/>
          <p14:tracePt t="19379" x="8174038" y="2719388"/>
          <p14:tracePt t="19387" x="8105775" y="2736850"/>
          <p14:tracePt t="19396" x="8045450" y="2762250"/>
          <p14:tracePt t="19401" x="7986713" y="2770188"/>
          <p14:tracePt t="19409" x="7926388" y="2787650"/>
          <p14:tracePt t="19416" x="7850188" y="2820988"/>
          <p14:tracePt t="19425" x="7773988" y="2838450"/>
          <p14:tracePt t="19433" x="7662863" y="2881313"/>
          <p14:tracePt t="19441" x="7596188" y="2897188"/>
          <p14:tracePt t="19447" x="7426325" y="2965450"/>
          <p14:tracePt t="19455" x="7323138" y="3000375"/>
          <p14:tracePt t="19463" x="7239000" y="3033713"/>
          <p14:tracePt t="19470" x="7069138" y="3094038"/>
          <p14:tracePt t="19479" x="7000875" y="3127375"/>
          <p14:tracePt t="19487" x="6899275" y="3170238"/>
          <p14:tracePt t="19496" x="6797675" y="3203575"/>
          <p14:tracePt t="19501" x="6661150" y="3279775"/>
          <p14:tracePt t="19509" x="6567488" y="3322638"/>
          <p14:tracePt t="19517" x="6499225" y="3355975"/>
          <p14:tracePt t="19525" x="6423025" y="3382963"/>
          <p14:tracePt t="19533" x="6364288" y="3398838"/>
          <p14:tracePt t="19541" x="6296025" y="3424238"/>
          <p14:tracePt t="19549" x="6278563" y="3433763"/>
          <p14:tracePt t="19555" x="6227763" y="3441700"/>
          <p14:tracePt t="19563" x="6184900" y="3449638"/>
          <p14:tracePt t="19571" x="6151563" y="3449638"/>
          <p14:tracePt t="19586" x="6134100" y="3449638"/>
          <p14:tracePt t="19596" x="6108700" y="3449638"/>
          <p14:tracePt t="19603" x="6100763" y="3449638"/>
          <p14:tracePt t="19611" x="6083300" y="3449638"/>
          <p14:tracePt t="19617" x="6065838" y="3449638"/>
          <p14:tracePt t="19625" x="6040438" y="3449638"/>
          <p14:tracePt t="19633" x="6024563" y="3449638"/>
          <p14:tracePt t="19641" x="5997575" y="3449638"/>
          <p14:tracePt t="19649" x="5981700" y="3449638"/>
          <p14:tracePt t="19657" x="5946775" y="3449638"/>
          <p14:tracePt t="19663" x="5913438" y="3449638"/>
          <p14:tracePt t="19671" x="5895975" y="3449638"/>
          <p14:tracePt t="19679" x="5862638" y="3449638"/>
          <p14:tracePt t="19686" x="5837238" y="3449638"/>
          <p14:tracePt t="19696" x="5811838" y="3441700"/>
          <p14:tracePt t="19703" x="5794375" y="3441700"/>
          <p14:tracePt t="19711" x="5768975" y="3441700"/>
          <p14:tracePt t="19717" x="5751513" y="3433763"/>
          <p14:tracePt t="19724" x="5735638" y="3433763"/>
          <p14:tracePt t="19733" x="5700713" y="3424238"/>
          <p14:tracePt t="19741" x="5667375" y="3416300"/>
          <p14:tracePt t="19749" x="5591175" y="3408363"/>
          <p14:tracePt t="19757" x="5505450" y="3390900"/>
          <p14:tracePt t="19763" x="5403850" y="3382963"/>
          <p14:tracePt t="19770" x="5386388" y="3373438"/>
          <p14:tracePt t="19779" x="5310188" y="3365500"/>
          <p14:tracePt t="19787" x="5284788" y="3365500"/>
          <p14:tracePt t="19796" x="5249863" y="3365500"/>
          <p14:tracePt t="19804" x="5241925" y="3365500"/>
          <p14:tracePt t="19887" x="5233988" y="3365500"/>
          <p14:tracePt t="21319" x="5259388" y="3365500"/>
          <p14:tracePt t="21327" x="5276850" y="3355975"/>
          <p14:tracePt t="21343" x="5292725" y="3355975"/>
          <p14:tracePt t="21350" x="5302250" y="3348038"/>
          <p14:tracePt t="21359" x="5310188" y="3348038"/>
          <p14:tracePt t="21365" x="5318125" y="3348038"/>
          <p14:tracePt t="21373" x="5335588" y="3348038"/>
          <p14:tracePt t="21381" x="5368925" y="3340100"/>
          <p14:tracePt t="21389" x="5394325" y="3340100"/>
          <p14:tracePt t="21396" x="5411788" y="3340100"/>
          <p14:tracePt t="21404" x="5446713" y="3340100"/>
          <p14:tracePt t="21413" x="5472113" y="3355975"/>
          <p14:tracePt t="21419" x="5505450" y="3365500"/>
          <p14:tracePt t="21426" x="5530850" y="3373438"/>
          <p14:tracePt t="21435" x="5548313" y="3390900"/>
          <p14:tracePt t="21443" x="5565775" y="3398838"/>
          <p14:tracePt t="21451" x="5599113" y="3424238"/>
          <p14:tracePt t="21459" x="5624513" y="3441700"/>
          <p14:tracePt t="21466" x="5649913" y="3467100"/>
          <p14:tracePt t="21473" x="5657850" y="3475038"/>
          <p14:tracePt t="21481" x="5683250" y="3502025"/>
          <p14:tracePt t="21489" x="5700713" y="3527425"/>
          <p14:tracePt t="21497" x="5700713" y="3552825"/>
          <p14:tracePt t="21506" x="5718175" y="3560763"/>
          <p14:tracePt t="21513" x="5726113" y="3586163"/>
          <p14:tracePt t="21521" x="5726113" y="3619500"/>
          <p14:tracePt t="21529" x="5735638" y="3646488"/>
          <p14:tracePt t="21535" x="5735638" y="3662363"/>
          <p14:tracePt t="21543" x="5743575" y="3697288"/>
          <p14:tracePt t="21551" x="5743575" y="3730625"/>
          <p14:tracePt t="21559" x="5743575" y="3763963"/>
          <p14:tracePt t="21566" x="5743575" y="3806825"/>
          <p14:tracePt t="21575" x="5743575" y="3849688"/>
          <p14:tracePt t="21581" x="5743575" y="3883025"/>
          <p14:tracePt t="21589" x="5743575" y="3925888"/>
          <p14:tracePt t="21596" x="5735638" y="3960813"/>
          <p14:tracePt t="21606" x="5718175" y="4002088"/>
          <p14:tracePt t="21613" x="5692775" y="4070350"/>
          <p14:tracePt t="21622" x="5675313" y="4105275"/>
          <p14:tracePt t="21627" x="5649913" y="4138613"/>
          <p14:tracePt t="21635" x="5616575" y="4189413"/>
          <p14:tracePt t="21643" x="5599113" y="4224338"/>
          <p14:tracePt t="21651" x="5591175" y="4240213"/>
          <p14:tracePt t="21659" x="5565775" y="4265613"/>
          <p14:tracePt t="21666" x="5538788" y="4283075"/>
          <p14:tracePt t="21675" x="5513388" y="4300538"/>
          <p14:tracePt t="21681" x="5480050" y="4316413"/>
          <p14:tracePt t="21689" x="5454650" y="4325938"/>
          <p14:tracePt t="21696" x="5411788" y="4333875"/>
          <p14:tracePt t="21705" x="5403850" y="4341813"/>
          <p14:tracePt t="21713" x="5368925" y="4351338"/>
          <p14:tracePt t="21721" x="5310188" y="4359275"/>
          <p14:tracePt t="21727" x="5259388" y="4368800"/>
          <p14:tracePt t="21735" x="5224463" y="4376738"/>
          <p14:tracePt t="21743" x="5208588" y="4376738"/>
          <p14:tracePt t="21751" x="5183188" y="4384675"/>
          <p14:tracePt t="21759" x="5173663" y="4384675"/>
          <p14:tracePt t="21767" x="5157788" y="4394200"/>
          <p14:tracePt t="21775" x="5132388" y="4394200"/>
          <p14:tracePt t="21781" x="5106988" y="4394200"/>
          <p14:tracePt t="21789" x="5080000" y="4394200"/>
          <p14:tracePt t="21797" x="5038725" y="4394200"/>
          <p14:tracePt t="21806" x="4987925" y="4402138"/>
          <p14:tracePt t="21813" x="4927600" y="4410075"/>
          <p14:tracePt t="21821" x="4876800" y="4410075"/>
          <p14:tracePt t="21829" x="4851400" y="4427538"/>
          <p14:tracePt t="21835" x="4791075" y="4435475"/>
          <p14:tracePt t="21843" x="4749800" y="4460875"/>
          <p14:tracePt t="21851" x="4732338" y="4460875"/>
          <p14:tracePt t="21859" x="4706938" y="4470400"/>
          <p14:tracePt t="21867" x="4681538" y="4478338"/>
          <p14:tracePt t="21875" x="4673600" y="4486275"/>
          <p14:tracePt t="21883" x="4664075" y="4486275"/>
          <p14:tracePt t="21891" x="4656138" y="4495800"/>
          <p14:tracePt t="21897" x="4646613" y="4495800"/>
          <p14:tracePt t="21905" x="4638675" y="4495800"/>
          <p14:tracePt t="21913" x="4621213" y="4503738"/>
          <p14:tracePt t="21922" x="4613275" y="4503738"/>
          <p14:tracePt t="21929" x="4595813" y="4513263"/>
          <p14:tracePt t="21937" x="4579938" y="4521200"/>
          <p14:tracePt t="21942" x="4579938" y="4529138"/>
          <p14:tracePt t="21951" x="4570413" y="4529138"/>
          <p14:tracePt t="21959" x="4562475" y="4529138"/>
          <p14:tracePt t="22082" x="4570413" y="4529138"/>
          <p14:tracePt t="22091" x="4587875" y="4529138"/>
          <p14:tracePt t="22096" x="4613275" y="4529138"/>
          <p14:tracePt t="22104" x="4638675" y="4529138"/>
          <p14:tracePt t="22113" x="4656138" y="4529138"/>
          <p14:tracePt t="22121" x="4681538" y="4529138"/>
          <p14:tracePt t="22129" x="4699000" y="4521200"/>
          <p14:tracePt t="22137" x="4706938" y="4521200"/>
          <p14:tracePt t="22143" x="4732338" y="4513263"/>
          <p14:tracePt t="22151" x="4740275" y="4513263"/>
          <p14:tracePt t="22175" x="4749800" y="4513263"/>
        </p14:tracePtLst>
      </p14:laserTraceLst>
    </p:ext>
    <p:ext uri="{E180D4A7-C9FB-4DFB-919C-405C955672EB}">
      <p14:showEvtLst xmlns:p14="http://schemas.microsoft.com/office/powerpoint/2010/main">
        <p14:playEvt time="484" objId="5"/>
        <p14:stopEvt time="25027"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633B-DE21-4A8A-950B-27BC679BC0E8}"/>
              </a:ext>
            </a:extLst>
          </p:cNvPr>
          <p:cNvSpPr>
            <a:spLocks noGrp="1"/>
          </p:cNvSpPr>
          <p:nvPr>
            <p:ph type="title"/>
          </p:nvPr>
        </p:nvSpPr>
        <p:spPr>
          <a:xfrm>
            <a:off x="838200" y="-16841"/>
            <a:ext cx="10515600" cy="1325563"/>
          </a:xfrm>
        </p:spPr>
        <p:txBody>
          <a:bodyPr/>
          <a:lstStyle/>
          <a:p>
            <a:r>
              <a:rPr lang="en-US" dirty="0"/>
              <a:t>CONTENTS</a:t>
            </a:r>
          </a:p>
        </p:txBody>
      </p:sp>
      <p:sp>
        <p:nvSpPr>
          <p:cNvPr id="3" name="Content Placeholder 2">
            <a:extLst>
              <a:ext uri="{FF2B5EF4-FFF2-40B4-BE49-F238E27FC236}">
                <a16:creationId xmlns:a16="http://schemas.microsoft.com/office/drawing/2014/main" id="{A17F9514-CB58-4E76-A5E0-B24A33A875C5}"/>
              </a:ext>
            </a:extLst>
          </p:cNvPr>
          <p:cNvSpPr>
            <a:spLocks noGrp="1"/>
          </p:cNvSpPr>
          <p:nvPr>
            <p:ph idx="1"/>
          </p:nvPr>
        </p:nvSpPr>
        <p:spPr>
          <a:xfrm>
            <a:off x="838200" y="1443659"/>
            <a:ext cx="10515600" cy="4351338"/>
          </a:xfrm>
        </p:spPr>
        <p:txBody>
          <a:bodyPr>
            <a:normAutofit fontScale="92500" lnSpcReduction="10000"/>
          </a:bodyPr>
          <a:lstStyle/>
          <a:p>
            <a:r>
              <a:rPr lang="en-US" dirty="0">
                <a:latin typeface="+mj-lt"/>
              </a:rPr>
              <a:t>Introduction</a:t>
            </a:r>
          </a:p>
          <a:p>
            <a:r>
              <a:rPr lang="en-US" dirty="0">
                <a:latin typeface="+mj-lt"/>
              </a:rPr>
              <a:t>Features</a:t>
            </a:r>
          </a:p>
          <a:p>
            <a:pPr lvl="1"/>
            <a:r>
              <a:rPr lang="en-US" dirty="0">
                <a:latin typeface="+mj-lt"/>
              </a:rPr>
              <a:t>Orbit propagator</a:t>
            </a:r>
          </a:p>
          <a:p>
            <a:pPr lvl="1"/>
            <a:r>
              <a:rPr lang="en-US" dirty="0">
                <a:latin typeface="+mj-lt"/>
              </a:rPr>
              <a:t>Coverage calculator</a:t>
            </a:r>
          </a:p>
          <a:p>
            <a:pPr lvl="1"/>
            <a:r>
              <a:rPr lang="en-US" dirty="0">
                <a:latin typeface="+mj-lt"/>
              </a:rPr>
              <a:t>Contact opportunity calculator</a:t>
            </a:r>
          </a:p>
          <a:p>
            <a:pPr lvl="1"/>
            <a:r>
              <a:rPr lang="en-US" dirty="0">
                <a:latin typeface="+mj-lt"/>
              </a:rPr>
              <a:t>Observation metrics calculator</a:t>
            </a:r>
          </a:p>
          <a:p>
            <a:pPr lvl="1"/>
            <a:r>
              <a:rPr lang="en-US" dirty="0">
                <a:latin typeface="+mj-lt"/>
              </a:rPr>
              <a:t>Simulated Satellite Imagery</a:t>
            </a:r>
          </a:p>
          <a:p>
            <a:pPr lvl="1"/>
            <a:r>
              <a:rPr lang="en-US" dirty="0">
                <a:latin typeface="+mj-lt"/>
              </a:rPr>
              <a:t>GUI</a:t>
            </a:r>
          </a:p>
          <a:p>
            <a:r>
              <a:rPr lang="en-US" dirty="0">
                <a:latin typeface="+mj-lt"/>
              </a:rPr>
              <a:t>Demo</a:t>
            </a:r>
          </a:p>
          <a:p>
            <a:r>
              <a:rPr lang="en-US" dirty="0">
                <a:latin typeface="+mj-lt"/>
              </a:rPr>
              <a:t>Applications</a:t>
            </a:r>
          </a:p>
          <a:p>
            <a:r>
              <a:rPr lang="en-US" dirty="0">
                <a:latin typeface="+mj-lt"/>
              </a:rPr>
              <a:t>Future Work</a:t>
            </a:r>
          </a:p>
          <a:p>
            <a:endParaRPr lang="en-US" dirty="0">
              <a:latin typeface="+mj-lt"/>
            </a:endParaRPr>
          </a:p>
        </p:txBody>
      </p:sp>
      <p:pic>
        <p:nvPicPr>
          <p:cNvPr id="4" name="slide2">
            <a:hlinkClick r:id="" action="ppaction://media"/>
            <a:extLst>
              <a:ext uri="{FF2B5EF4-FFF2-40B4-BE49-F238E27FC236}">
                <a16:creationId xmlns:a16="http://schemas.microsoft.com/office/drawing/2014/main" id="{D4FED2EE-094B-4F01-A31D-7AF5781D7E0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00787" y="121444"/>
            <a:ext cx="487362" cy="487362"/>
          </a:xfrm>
          <a:prstGeom prst="rect">
            <a:avLst/>
          </a:prstGeom>
        </p:spPr>
      </p:pic>
      <p:sp>
        <p:nvSpPr>
          <p:cNvPr id="8" name="Slide Number Placeholder 7">
            <a:extLst>
              <a:ext uri="{FF2B5EF4-FFF2-40B4-BE49-F238E27FC236}">
                <a16:creationId xmlns:a16="http://schemas.microsoft.com/office/drawing/2014/main" id="{B17A9C2E-BB3A-4CF1-ACE0-B34045A1E3F9}"/>
              </a:ext>
            </a:extLst>
          </p:cNvPr>
          <p:cNvSpPr>
            <a:spLocks noGrp="1"/>
          </p:cNvSpPr>
          <p:nvPr>
            <p:ph type="sldNum" sz="quarter" idx="12"/>
          </p:nvPr>
        </p:nvSpPr>
        <p:spPr/>
        <p:txBody>
          <a:bodyPr/>
          <a:lstStyle/>
          <a:p>
            <a:fld id="{31C04E32-9598-4F51-AA87-83B7D842DB32}" type="slidenum">
              <a:rPr lang="en-US" smtClean="0"/>
              <a:t>2</a:t>
            </a:fld>
            <a:endParaRPr lang="en-US"/>
          </a:p>
        </p:txBody>
      </p:sp>
    </p:spTree>
    <p:custDataLst>
      <p:tags r:id="rId1"/>
    </p:custDataLst>
    <p:extLst>
      <p:ext uri="{BB962C8B-B14F-4D97-AF65-F5344CB8AC3E}">
        <p14:creationId xmlns:p14="http://schemas.microsoft.com/office/powerpoint/2010/main" val="4130797276"/>
      </p:ext>
    </p:extLst>
  </p:cSld>
  <p:clrMapOvr>
    <a:masterClrMapping/>
  </p:clrMapOvr>
  <mc:AlternateContent xmlns:mc="http://schemas.openxmlformats.org/markup-compatibility/2006" xmlns:p14="http://schemas.microsoft.com/office/powerpoint/2010/main">
    <mc:Choice Requires="p14">
      <p:transition spd="slow" p14:dur="2000" advTm="20455"/>
    </mc:Choice>
    <mc:Fallback xmlns="">
      <p:transition spd="slow" advTm="20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204" x="3663950" y="6426200"/>
          <p14:tracePt t="5101" x="93663" y="2014538"/>
          <p14:tracePt t="5110" x="127000" y="1979613"/>
          <p14:tracePt t="5117" x="177800" y="1928813"/>
          <p14:tracePt t="5126" x="220663" y="1895475"/>
          <p14:tracePt t="5133" x="255588" y="1878013"/>
          <p14:tracePt t="5142" x="280988" y="1860550"/>
          <p14:tracePt t="5149" x="306388" y="1844675"/>
          <p14:tracePt t="5156" x="322263" y="1844675"/>
          <p14:tracePt t="5165" x="331788" y="1844675"/>
          <p14:tracePt t="5172" x="347663" y="1835150"/>
          <p14:tracePt t="5180" x="365125" y="1827213"/>
          <p14:tracePt t="5188" x="382588" y="1827213"/>
          <p14:tracePt t="5193" x="400050" y="1819275"/>
          <p14:tracePt t="5210" x="415925" y="1819275"/>
          <p14:tracePt t="5217" x="433388" y="1809750"/>
          <p14:tracePt t="5226" x="441325" y="1809750"/>
          <p14:tracePt t="5233" x="450850" y="1809750"/>
          <p14:tracePt t="5241" x="458788" y="1801813"/>
          <p14:tracePt t="5248" x="484188" y="1793875"/>
          <p14:tracePt t="5256" x="492125" y="1793875"/>
          <p14:tracePt t="5265" x="527050" y="1793875"/>
          <p14:tracePt t="5272" x="544513" y="1793875"/>
          <p14:tracePt t="5281" x="569913" y="1784350"/>
          <p14:tracePt t="5296" x="595313" y="1776413"/>
          <p14:tracePt t="5301" x="603250" y="1776413"/>
          <p14:tracePt t="5311" x="611188" y="1766888"/>
          <p14:tracePt t="5318" x="620713" y="1766888"/>
          <p14:tracePt t="5344" x="620713" y="1758950"/>
          <p14:tracePt t="5350" x="628650" y="1758950"/>
          <p14:tracePt t="5409" x="636588" y="1758950"/>
          <p14:tracePt t="5417" x="646113" y="1758950"/>
          <p14:tracePt t="5441" x="654050" y="1758950"/>
          <p14:tracePt t="5471" x="661988" y="1758950"/>
          <p14:tracePt t="5487" x="671513" y="1758950"/>
          <p14:tracePt t="5495" x="671513" y="1751013"/>
          <p14:tracePt t="5503" x="679450" y="1751013"/>
          <p14:tracePt t="5517" x="688975" y="1741488"/>
          <p14:tracePt t="7497" x="688975" y="1751013"/>
          <p14:tracePt t="7505" x="679450" y="1776413"/>
          <p14:tracePt t="7513" x="661988" y="1809750"/>
          <p14:tracePt t="7522" x="654050" y="1852613"/>
          <p14:tracePt t="7529" x="646113" y="1885950"/>
          <p14:tracePt t="7537" x="636588" y="1911350"/>
          <p14:tracePt t="7543" x="628650" y="1928813"/>
          <p14:tracePt t="7552" x="620713" y="1938338"/>
          <p14:tracePt t="7560" x="611188" y="1954213"/>
          <p14:tracePt t="7567" x="611188" y="1979613"/>
          <p14:tracePt t="7576" x="611188" y="1989138"/>
          <p14:tracePt t="7584" x="611188" y="1997075"/>
          <p14:tracePt t="7598" x="611188" y="2005013"/>
          <p14:tracePt t="7606" x="603250" y="2014538"/>
          <p14:tracePt t="7636" x="603250" y="2022475"/>
          <p14:tracePt t="7644" x="603250" y="2039938"/>
          <p14:tracePt t="7654" x="595313" y="2039938"/>
          <p14:tracePt t="7660" x="595313" y="2055813"/>
          <p14:tracePt t="7669" x="595313" y="2065338"/>
          <p14:tracePt t="7677" x="595313" y="2073275"/>
          <p14:tracePt t="7685" x="595313" y="2090738"/>
          <p14:tracePt t="7698" x="595313" y="2098675"/>
          <p14:tracePt t="7714" x="585788" y="2108200"/>
          <p14:tracePt t="7721" x="585788" y="2116138"/>
          <p14:tracePt t="7738" x="585788" y="2124075"/>
          <p14:tracePt t="7744" x="585788" y="2133600"/>
          <p14:tracePt t="7751" x="585788" y="2141538"/>
          <p14:tracePt t="7761" x="585788" y="2159000"/>
          <p14:tracePt t="7776" x="585788" y="2174875"/>
          <p14:tracePt t="7783" x="585788" y="2184400"/>
          <p14:tracePt t="7792" x="585788" y="2192338"/>
          <p14:tracePt t="7797" x="585788" y="2200275"/>
          <p14:tracePt t="7805" x="585788" y="2209800"/>
          <p14:tracePt t="7813" x="585788" y="2227263"/>
          <p14:tracePt t="7823" x="585788" y="2235200"/>
          <p14:tracePt t="7829" x="585788" y="2243138"/>
          <p14:tracePt t="7838" x="585788" y="2268538"/>
          <p14:tracePt t="7844" x="585788" y="2278063"/>
          <p14:tracePt t="7851" x="585788" y="2293938"/>
          <p14:tracePt t="7860" x="585788" y="2311400"/>
          <p14:tracePt t="7867" x="595313" y="2319338"/>
          <p14:tracePt t="7876" x="595313" y="2344738"/>
          <p14:tracePt t="7883" x="595313" y="2371725"/>
          <p14:tracePt t="7892" x="603250" y="2387600"/>
          <p14:tracePt t="7898" x="611188" y="2413000"/>
          <p14:tracePt t="7906" x="620713" y="2438400"/>
          <p14:tracePt t="7913" x="628650" y="2473325"/>
          <p14:tracePt t="7922" x="636588" y="2498725"/>
          <p14:tracePt t="7930" x="646113" y="2524125"/>
          <p14:tracePt t="7938" x="654050" y="2541588"/>
          <p14:tracePt t="7946" x="661988" y="2574925"/>
          <p14:tracePt t="7951" x="671513" y="2600325"/>
          <p14:tracePt t="7960" x="679450" y="2625725"/>
          <p14:tracePt t="7968" x="688975" y="2643188"/>
          <p14:tracePt t="7976" x="696913" y="2668588"/>
          <p14:tracePt t="7984" x="704850" y="2701925"/>
          <p14:tracePt t="7992" x="714375" y="2719388"/>
          <p14:tracePt t="8000" x="730250" y="2752725"/>
          <p14:tracePt t="8008" x="747713" y="2787650"/>
          <p14:tracePt t="8014" x="765175" y="2820988"/>
          <p14:tracePt t="8022" x="781050" y="2855913"/>
          <p14:tracePt t="8030" x="790575" y="2889250"/>
          <p14:tracePt t="8038" x="798513" y="2906713"/>
          <p14:tracePt t="8046" x="806450" y="2922588"/>
          <p14:tracePt t="8054" x="815975" y="2949575"/>
          <p14:tracePt t="8059" x="831850" y="2974975"/>
          <p14:tracePt t="8068" x="841375" y="2990850"/>
          <p14:tracePt t="8077" x="849313" y="3008313"/>
          <p14:tracePt t="8085" x="858838" y="3033713"/>
          <p14:tracePt t="8093" x="874713" y="3059113"/>
          <p14:tracePt t="8102" x="874713" y="3076575"/>
          <p14:tracePt t="8107" x="884238" y="3084513"/>
          <p14:tracePt t="8114" x="892175" y="3109913"/>
          <p14:tracePt t="8122" x="909638" y="3127375"/>
          <p14:tracePt t="8130" x="909638" y="3135313"/>
          <p14:tracePt t="8138" x="917575" y="3135313"/>
          <p14:tracePt t="8146" x="917575" y="3152775"/>
          <p14:tracePt t="8154" x="925513" y="3160713"/>
          <p14:tracePt t="8161" x="935038" y="3160713"/>
          <p14:tracePt t="8209" x="935038" y="3170238"/>
          <p14:tracePt t="8214" x="942975" y="3170238"/>
          <p14:tracePt t="10572" x="942975" y="3178175"/>
          <p14:tracePt t="10579" x="917575" y="3203575"/>
          <p14:tracePt t="10587" x="849313" y="3289300"/>
          <p14:tracePt t="10595" x="806450" y="3340100"/>
          <p14:tracePt t="10601" x="798513" y="3348038"/>
          <p14:tracePt t="10609" x="773113" y="3390900"/>
          <p14:tracePt t="10618" x="739775" y="3424238"/>
          <p14:tracePt t="10626" x="730250" y="3441700"/>
          <p14:tracePt t="10634" x="722313" y="3459163"/>
          <p14:tracePt t="10642" x="714375" y="3484563"/>
          <p14:tracePt t="10650" x="704850" y="3517900"/>
          <p14:tracePt t="10657" x="688975" y="3543300"/>
          <p14:tracePt t="10663" x="688975" y="3560763"/>
          <p14:tracePt t="10671" x="679450" y="3586163"/>
          <p14:tracePt t="10680" x="679450" y="3611563"/>
          <p14:tracePt t="10688" x="671513" y="3629025"/>
          <p14:tracePt t="10696" x="671513" y="3646488"/>
          <p14:tracePt t="10702" x="671513" y="3671888"/>
          <p14:tracePt t="10709" x="671513" y="3697288"/>
          <p14:tracePt t="10718" x="671513" y="3713163"/>
          <p14:tracePt t="10725" x="671513" y="3738563"/>
          <p14:tracePt t="10734" x="671513" y="3763963"/>
          <p14:tracePt t="10742" x="671513" y="3806825"/>
          <p14:tracePt t="10750" x="671513" y="3832225"/>
          <p14:tracePt t="10757" x="671513" y="3867150"/>
          <p14:tracePt t="10763" x="671513" y="3908425"/>
          <p14:tracePt t="10773" x="671513" y="3951288"/>
          <p14:tracePt t="10780" x="671513" y="3994150"/>
          <p14:tracePt t="10788" x="671513" y="4019550"/>
          <p14:tracePt t="10796" x="671513" y="4052888"/>
          <p14:tracePt t="10803" x="671513" y="4087813"/>
          <p14:tracePt t="10809" x="679450" y="4095750"/>
          <p14:tracePt t="10818" x="679450" y="4121150"/>
          <p14:tracePt t="10825" x="679450" y="4146550"/>
          <p14:tracePt t="10834" x="679450" y="4164013"/>
          <p14:tracePt t="10842" x="679450" y="4181475"/>
          <p14:tracePt t="10850" x="679450" y="4224338"/>
          <p14:tracePt t="10857" x="679450" y="4232275"/>
          <p14:tracePt t="10866" x="679450" y="4265613"/>
          <p14:tracePt t="10873" x="679450" y="4333875"/>
          <p14:tracePt t="10880" x="679450" y="4394200"/>
          <p14:tracePt t="10888" x="679450" y="4410075"/>
          <p14:tracePt t="10909" x="679450" y="4495800"/>
          <p14:tracePt t="10912" x="679450" y="4529138"/>
          <p14:tracePt t="10918" x="679450" y="4554538"/>
          <p14:tracePt t="10927" x="679450" y="4564063"/>
          <p14:tracePt t="10934" x="679450" y="4579938"/>
          <p14:tracePt t="10943" x="679450" y="4589463"/>
          <p14:tracePt t="11004" x="679450" y="4605338"/>
          <p14:tracePt t="11012" x="679450" y="4614863"/>
          <p14:tracePt t="11018" x="679450" y="4622800"/>
          <p14:tracePt t="11025" x="679450" y="4630738"/>
          <p14:tracePt t="11034" x="679450" y="4640263"/>
          <p14:tracePt t="12813" x="679450" y="4665663"/>
          <p14:tracePt t="12822" x="679450" y="4708525"/>
          <p14:tracePt t="12830" x="679450" y="4724400"/>
          <p14:tracePt t="12838" x="679450" y="4741863"/>
          <p14:tracePt t="12845" x="679450" y="4759325"/>
          <p14:tracePt t="12852" x="679450" y="4767263"/>
          <p14:tracePt t="12859" x="679450" y="4775200"/>
          <p14:tracePt t="12876" x="679450" y="4784725"/>
          <p14:tracePt t="12900" x="679450" y="4792663"/>
          <p14:tracePt t="13154" x="679450" y="4818063"/>
          <p14:tracePt t="13159" x="679450" y="4827588"/>
          <p14:tracePt t="13167" x="679450" y="4835525"/>
          <p14:tracePt t="13175" x="679450" y="4843463"/>
          <p14:tracePt t="13184" x="679450" y="4852988"/>
          <p14:tracePt t="13192" x="679450" y="4860925"/>
          <p14:tracePt t="13200" x="679450" y="4868863"/>
          <p14:tracePt t="13207" x="679450" y="4878388"/>
          <p14:tracePt t="13224" x="679450" y="4886325"/>
          <p14:tracePt t="13231" x="679450" y="4894263"/>
          <p14:tracePt t="13239" x="679450" y="4903788"/>
          <p14:tracePt t="13247" x="679450" y="4911725"/>
          <p14:tracePt t="13268" x="679450" y="4919663"/>
          <p14:tracePt t="13292" x="679450" y="4929188"/>
          <p14:tracePt t="13313" x="679450" y="4937125"/>
          <p14:tracePt t="13323" x="679450" y="4946650"/>
          <p14:tracePt t="13331" x="679450" y="4954588"/>
          <p14:tracePt t="13346" x="679450" y="4972050"/>
          <p14:tracePt t="13354" x="679450" y="4979988"/>
          <p14:tracePt t="13368" x="679450" y="4987925"/>
          <p14:tracePt t="13376" x="679450" y="4997450"/>
          <p14:tracePt t="13400" x="679450" y="5005388"/>
          <p14:tracePt t="13416" x="679450" y="5013325"/>
          <p14:tracePt t="13430" x="679450" y="5022850"/>
          <p14:tracePt t="13454" x="679450" y="5030788"/>
          <p14:tracePt t="13462" x="688975" y="5030788"/>
          <p14:tracePt t="13468" x="688975" y="5038725"/>
          <p14:tracePt t="17005" x="688975" y="5048250"/>
          <p14:tracePt t="17012" x="688975" y="5091113"/>
          <p14:tracePt t="17019" x="688975" y="5124450"/>
          <p14:tracePt t="17027" x="688975" y="5141913"/>
          <p14:tracePt t="17044" x="688975" y="5149850"/>
          <p14:tracePt t="17522" x="679450" y="5167313"/>
          <p14:tracePt t="17530" x="679450" y="5183188"/>
          <p14:tracePt t="17538" x="671513" y="5200650"/>
          <p14:tracePt t="17543" x="671513" y="5218113"/>
          <p14:tracePt t="17552" x="671513" y="5226050"/>
          <p14:tracePt t="17560" x="671513" y="5243513"/>
          <p14:tracePt t="17568" x="671513" y="5251450"/>
          <p14:tracePt t="17577" x="671513" y="5260975"/>
          <p14:tracePt t="17583" x="671513" y="5276850"/>
          <p14:tracePt t="17598" x="671513" y="5286375"/>
          <p14:tracePt t="17607" x="671513" y="5302250"/>
          <p14:tracePt t="17614" x="661988" y="5302250"/>
          <p14:tracePt t="17623" x="661988" y="5311775"/>
          <p14:tracePt t="17646" x="661988" y="5319713"/>
          <p14:tracePt t="17669" x="661988" y="5327650"/>
          <p14:tracePt t="17694" x="661988" y="5337175"/>
          <p14:tracePt t="17705" x="661988" y="5345113"/>
          <p14:tracePt t="18116" x="654050" y="5345113"/>
          <p14:tracePt t="18121" x="646113" y="5362575"/>
          <p14:tracePt t="18130" x="636588" y="5370513"/>
          <p14:tracePt t="18137" x="628650" y="5380038"/>
          <p14:tracePt t="18145" x="628650" y="5387975"/>
          <p14:tracePt t="18153" x="620713" y="5395913"/>
          <p14:tracePt t="18793" x="611188" y="5395913"/>
          <p14:tracePt t="18800" x="552450" y="5387975"/>
          <p14:tracePt t="18808" x="450850" y="5353050"/>
          <p14:tracePt t="18815" x="347663" y="5319713"/>
          <p14:tracePt t="18824" x="255588" y="5294313"/>
          <p14:tracePt t="18833" x="111125" y="5235575"/>
          <p14:tracePt t="18841" x="76200" y="5218113"/>
        </p14:tracePtLst>
      </p14:laserTraceLst>
    </p:ext>
    <p:ext uri="{E180D4A7-C9FB-4DFB-919C-405C955672EB}">
      <p14:showEvtLst xmlns:p14="http://schemas.microsoft.com/office/powerpoint/2010/main">
        <p14:playEvt time="581" objId="4"/>
        <p14:pauseEvt time="20455" objId="4"/>
        <p14:stopEvt time="20455"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6304"/>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200" y="1466804"/>
            <a:ext cx="10515600" cy="4463415"/>
          </a:xfrm>
        </p:spPr>
        <p:txBody>
          <a:bodyPr>
            <a:normAutofit fontScale="92500" lnSpcReduction="20000"/>
          </a:bodyPr>
          <a:lstStyle/>
          <a:p>
            <a:r>
              <a:rPr lang="en-US" dirty="0">
                <a:latin typeface="+mj-lt"/>
              </a:rPr>
              <a:t>Project is pursued under the NASA ESTO AIST program funded DSHIELD project.</a:t>
            </a:r>
          </a:p>
          <a:p>
            <a:r>
              <a:rPr lang="en-US" dirty="0">
                <a:latin typeface="+mj-lt"/>
              </a:rPr>
              <a:t>Mission design, analysis</a:t>
            </a:r>
          </a:p>
          <a:p>
            <a:pPr lvl="1"/>
            <a:r>
              <a:rPr lang="en-US" dirty="0">
                <a:latin typeface="+mj-lt"/>
              </a:rPr>
              <a:t>Make an optimal configuration of space-resources in terms of orbit-selection, instrument-selection, etc. to meet end science-objective.</a:t>
            </a:r>
          </a:p>
          <a:p>
            <a:pPr lvl="1"/>
            <a:r>
              <a:rPr lang="en-US" dirty="0">
                <a:latin typeface="+mj-lt"/>
              </a:rPr>
              <a:t>Develop optimal operation schedule to derive maximal benefit of the expensive, limited resources.</a:t>
            </a:r>
          </a:p>
          <a:p>
            <a:r>
              <a:rPr lang="en-US" dirty="0">
                <a:latin typeface="+mj-lt"/>
              </a:rPr>
              <a:t>Examples of existing mission analysis tools: NASA GMAT, STK.</a:t>
            </a:r>
          </a:p>
          <a:p>
            <a:pPr lvl="1"/>
            <a:r>
              <a:rPr lang="en-US" dirty="0">
                <a:latin typeface="+mj-lt"/>
              </a:rPr>
              <a:t>Provide for orbit propagation, coverage calculations (paid), inter-satellite/ground contact calculations.</a:t>
            </a:r>
          </a:p>
          <a:p>
            <a:r>
              <a:rPr lang="en-US" dirty="0">
                <a:latin typeface="+mj-lt"/>
              </a:rPr>
              <a:t>EO-Sim is </a:t>
            </a:r>
            <a:r>
              <a:rPr lang="en-US" i="1" dirty="0">
                <a:latin typeface="+mj-lt"/>
              </a:rPr>
              <a:t>(not-just-another) </a:t>
            </a:r>
            <a:r>
              <a:rPr lang="en-US" dirty="0">
                <a:latin typeface="+mj-lt"/>
              </a:rPr>
              <a:t>mission analysis tool</a:t>
            </a:r>
          </a:p>
          <a:p>
            <a:pPr lvl="1"/>
            <a:r>
              <a:rPr lang="en-US" dirty="0">
                <a:latin typeface="+mj-lt"/>
              </a:rPr>
              <a:t>Geared towards supporting science-driven observation scheduling of satellite constellations.</a:t>
            </a:r>
          </a:p>
          <a:p>
            <a:pPr lvl="1"/>
            <a:r>
              <a:rPr lang="en-US" dirty="0">
                <a:latin typeface="+mj-lt"/>
              </a:rPr>
              <a:t>Lightweight and open-source, available on GitHub.</a:t>
            </a:r>
          </a:p>
          <a:p>
            <a:endParaRPr lang="en-US" dirty="0">
              <a:latin typeface="+mj-lt"/>
            </a:endParaRPr>
          </a:p>
          <a:p>
            <a:pPr marL="457200" lvl="1" indent="0">
              <a:buNone/>
            </a:pPr>
            <a:endParaRPr lang="en-US" dirty="0">
              <a:latin typeface="+mj-lt"/>
            </a:endParaRPr>
          </a:p>
        </p:txBody>
      </p:sp>
      <p:pic>
        <p:nvPicPr>
          <p:cNvPr id="7" name="slide3">
            <a:hlinkClick r:id="" action="ppaction://media"/>
            <a:extLst>
              <a:ext uri="{FF2B5EF4-FFF2-40B4-BE49-F238E27FC236}">
                <a16:creationId xmlns:a16="http://schemas.microsoft.com/office/drawing/2014/main" id="{F06DC232-0302-45E9-92E2-011A48E16AC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79004" y="121443"/>
            <a:ext cx="487362" cy="487363"/>
          </a:xfrm>
          <a:prstGeom prst="rect">
            <a:avLst/>
          </a:prstGeom>
        </p:spPr>
      </p:pic>
      <p:sp>
        <p:nvSpPr>
          <p:cNvPr id="10" name="Slide Number Placeholder 9">
            <a:extLst>
              <a:ext uri="{FF2B5EF4-FFF2-40B4-BE49-F238E27FC236}">
                <a16:creationId xmlns:a16="http://schemas.microsoft.com/office/drawing/2014/main" id="{B0083507-F2FA-4927-B7BF-D59C7B8CEFD2}"/>
              </a:ext>
            </a:extLst>
          </p:cNvPr>
          <p:cNvSpPr>
            <a:spLocks noGrp="1"/>
          </p:cNvSpPr>
          <p:nvPr>
            <p:ph type="sldNum" sz="quarter" idx="12"/>
          </p:nvPr>
        </p:nvSpPr>
        <p:spPr/>
        <p:txBody>
          <a:bodyPr/>
          <a:lstStyle/>
          <a:p>
            <a:fld id="{31C04E32-9598-4F51-AA87-83B7D842DB32}" type="slidenum">
              <a:rPr lang="en-US" smtClean="0"/>
              <a:t>3</a:t>
            </a:fld>
            <a:endParaRPr lang="en-US"/>
          </a:p>
        </p:txBody>
      </p:sp>
    </p:spTree>
    <p:custDataLst>
      <p:tags r:id="rId1"/>
    </p:custDataLst>
    <p:extLst>
      <p:ext uri="{BB962C8B-B14F-4D97-AF65-F5344CB8AC3E}">
        <p14:creationId xmlns:p14="http://schemas.microsoft.com/office/powerpoint/2010/main" val="2783780173"/>
      </p:ext>
    </p:extLst>
  </p:cSld>
  <p:clrMapOvr>
    <a:masterClrMapping/>
  </p:clrMapOvr>
  <mc:AlternateContent xmlns:mc="http://schemas.openxmlformats.org/markup-compatibility/2006" xmlns:p14="http://schemas.microsoft.com/office/powerpoint/2010/main">
    <mc:Choice Requires="p14">
      <p:transition spd="slow" p14:dur="2000" advTm="32710"/>
    </mc:Choice>
    <mc:Fallback xmlns="">
      <p:transition spd="slow" advTm="32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257" x="3084513" y="5464175"/>
          <p14:tracePt t="1263" x="3109913" y="5421313"/>
          <p14:tracePt t="1271" x="3219450" y="5345113"/>
          <p14:tracePt t="1279" x="3322638" y="5286375"/>
          <p14:tracePt t="1287" x="3355975" y="5260975"/>
          <p14:tracePt t="1296" x="3492500" y="5183188"/>
          <p14:tracePt t="1303" x="3586163" y="5124450"/>
          <p14:tracePt t="1312" x="3662363" y="5073650"/>
          <p14:tracePt t="1317" x="3756025" y="5013325"/>
          <p14:tracePt t="1326" x="3916363" y="4919663"/>
          <p14:tracePt t="1333" x="4017963" y="4852988"/>
          <p14:tracePt t="1341" x="4095750" y="4784725"/>
          <p14:tracePt t="1349" x="4256088" y="4673600"/>
          <p14:tracePt t="1357" x="4486275" y="4529138"/>
          <p14:tracePt t="1363" x="4605338" y="4445000"/>
          <p14:tracePt t="1371" x="4699000" y="4376738"/>
          <p14:tracePt t="1379" x="4818063" y="4275138"/>
          <p14:tracePt t="1387" x="4902200" y="4224338"/>
          <p14:tracePt t="1395" x="4995863" y="4138613"/>
          <p14:tracePt t="1403" x="5140325" y="4011613"/>
          <p14:tracePt t="1409" x="5183188" y="3960813"/>
          <p14:tracePt t="1417" x="5292725" y="3832225"/>
          <p14:tracePt t="1426" x="5394325" y="3705225"/>
          <p14:tracePt t="1433" x="5505450" y="3552825"/>
          <p14:tracePt t="1441" x="5649913" y="3398838"/>
          <p14:tracePt t="1449" x="5718175" y="3305175"/>
          <p14:tracePt t="1457" x="5862638" y="3119438"/>
          <p14:tracePt t="1463" x="5930900" y="3041650"/>
          <p14:tracePt t="1471" x="6024563" y="2914650"/>
          <p14:tracePt t="1479" x="6065838" y="2863850"/>
          <p14:tracePt t="1487" x="6151563" y="2744788"/>
          <p14:tracePt t="1495" x="6227763" y="2651125"/>
          <p14:tracePt t="1503" x="6296025" y="2557463"/>
          <p14:tracePt t="1510" x="6338888" y="2506663"/>
          <p14:tracePt t="1517" x="6397625" y="2447925"/>
          <p14:tracePt t="1525" x="6430963" y="2405063"/>
          <p14:tracePt t="1533" x="6473825" y="2354263"/>
          <p14:tracePt t="1541" x="6499225" y="2328863"/>
          <p14:tracePt t="1549" x="6516688" y="2311400"/>
          <p14:tracePt t="1557" x="6534150" y="2286000"/>
          <p14:tracePt t="1565" x="6534150" y="2278063"/>
          <p14:tracePt t="1571" x="6550025" y="2260600"/>
          <p14:tracePt t="1579" x="6559550" y="2252663"/>
          <p14:tracePt t="1587" x="6559550" y="2243138"/>
          <p14:tracePt t="1595" x="6567488" y="2235200"/>
          <p14:tracePt t="1603" x="6575425" y="2235200"/>
          <p14:tracePt t="1611" x="6575425" y="2227263"/>
          <p14:tracePt t="1619" x="6584950" y="2217738"/>
          <p14:tracePt t="1626" x="6592888" y="2217738"/>
          <p14:tracePt t="2250" x="6592888" y="2200275"/>
          <p14:tracePt t="2257" x="6567488" y="2184400"/>
          <p14:tracePt t="2265" x="6550025" y="2166938"/>
          <p14:tracePt t="2273" x="6524625" y="2149475"/>
          <p14:tracePt t="2281" x="6499225" y="2133600"/>
          <p14:tracePt t="2289" x="6473825" y="2124075"/>
          <p14:tracePt t="2295" x="6448425" y="2098675"/>
          <p14:tracePt t="2303" x="6423025" y="2082800"/>
          <p14:tracePt t="2311" x="6415088" y="2065338"/>
          <p14:tracePt t="2319" x="6397625" y="2047875"/>
          <p14:tracePt t="2327" x="6380163" y="2039938"/>
          <p14:tracePt t="2335" x="6364288" y="2030413"/>
          <p14:tracePt t="2343" x="6354763" y="2014538"/>
          <p14:tracePt t="2349" x="6346825" y="2005013"/>
          <p14:tracePt t="2357" x="6338888" y="1997075"/>
          <p14:tracePt t="2365" x="6329363" y="1997075"/>
          <p14:tracePt t="2373" x="6329363" y="1989138"/>
          <p14:tracePt t="2397" x="6329363" y="1979613"/>
          <p14:tracePt t="5255" x="6372225" y="1979613"/>
          <p14:tracePt t="5263" x="6430963" y="1971675"/>
          <p14:tracePt t="5271" x="6491288" y="1971675"/>
          <p14:tracePt t="5279" x="6534150" y="1963738"/>
          <p14:tracePt t="5287" x="6584950" y="1954213"/>
          <p14:tracePt t="5293" x="6618288" y="1954213"/>
          <p14:tracePt t="5301" x="6643688" y="1946275"/>
          <p14:tracePt t="5309" x="6678613" y="1946275"/>
          <p14:tracePt t="5317" x="6704013" y="1946275"/>
          <p14:tracePt t="5325" x="6729413" y="1938338"/>
          <p14:tracePt t="5339" x="6745288" y="1938338"/>
          <p14:tracePt t="5355" x="6754813" y="1938338"/>
          <p14:tracePt t="5371" x="6770688" y="1928813"/>
          <p14:tracePt t="5379" x="6788150" y="1928813"/>
          <p14:tracePt t="5387" x="6813550" y="1928813"/>
          <p14:tracePt t="5393" x="6838950" y="1928813"/>
          <p14:tracePt t="5401" x="6864350" y="1920875"/>
          <p14:tracePt t="5409" x="6881813" y="1920875"/>
          <p14:tracePt t="5417" x="6907213" y="1920875"/>
          <p14:tracePt t="5425" x="6915150" y="1920875"/>
          <p14:tracePt t="5433" x="6932613" y="1920875"/>
          <p14:tracePt t="5441" x="6958013" y="1920875"/>
          <p14:tracePt t="5449" x="6975475" y="1911350"/>
          <p14:tracePt t="5456" x="7000875" y="1911350"/>
          <p14:tracePt t="5463" x="7034213" y="1911350"/>
          <p14:tracePt t="5471" x="7059613" y="1911350"/>
          <p14:tracePt t="5479" x="7085013" y="1911350"/>
          <p14:tracePt t="5487" x="7112000" y="1911350"/>
          <p14:tracePt t="5495" x="7127875" y="1911350"/>
          <p14:tracePt t="5501" x="7137400" y="1911350"/>
          <p14:tracePt t="5509" x="7153275" y="1911350"/>
          <p14:tracePt t="5517" x="7170738" y="1911350"/>
          <p14:tracePt t="5525" x="7188200" y="1911350"/>
          <p14:tracePt t="5533" x="7196138" y="1911350"/>
          <p14:tracePt t="5541" x="7204075" y="1903413"/>
          <p14:tracePt t="5563" x="7213600" y="1903413"/>
          <p14:tracePt t="5633" x="7221538" y="1903413"/>
          <p14:tracePt t="5649" x="7229475" y="1903413"/>
          <p14:tracePt t="5657" x="7239000" y="1903413"/>
          <p14:tracePt t="5663" x="7246938" y="1903413"/>
          <p14:tracePt t="5787" x="7256463" y="1903413"/>
          <p14:tracePt t="5795" x="7272338" y="1903413"/>
          <p14:tracePt t="5803" x="7289800" y="1903413"/>
          <p14:tracePt t="5809" x="7323138" y="1903413"/>
          <p14:tracePt t="5817" x="7358063" y="1903413"/>
          <p14:tracePt t="5825" x="7400925" y="1911350"/>
          <p14:tracePt t="5833" x="7434263" y="1920875"/>
          <p14:tracePt t="5842" x="7518400" y="1928813"/>
          <p14:tracePt t="5849" x="7604125" y="1928813"/>
          <p14:tracePt t="5858" x="7688263" y="1938338"/>
          <p14:tracePt t="5863" x="7807325" y="1954213"/>
          <p14:tracePt t="5871" x="7961313" y="1963738"/>
          <p14:tracePt t="5892" x="8164513" y="1989138"/>
          <p14:tracePt t="5895" x="8334375" y="1989138"/>
          <p14:tracePt t="5903" x="8445500" y="1997075"/>
          <p14:tracePt t="5911" x="8521700" y="2005013"/>
          <p14:tracePt t="5917" x="8632825" y="2022475"/>
          <p14:tracePt t="5925" x="8777288" y="2022475"/>
          <p14:tracePt t="5933" x="8802688" y="2022475"/>
          <p14:tracePt t="5941" x="8878888" y="2022475"/>
          <p14:tracePt t="5949" x="8997950" y="2030413"/>
          <p14:tracePt t="5957" x="9082088" y="2030413"/>
          <p14:tracePt t="5965" x="9142413" y="2030413"/>
          <p14:tracePt t="5971" x="9193213" y="2030413"/>
          <p14:tracePt t="5979" x="9269413" y="2030413"/>
          <p14:tracePt t="5987" x="9328150" y="2030413"/>
          <p14:tracePt t="5995" x="9396413" y="2030413"/>
          <p14:tracePt t="6003" x="9456738" y="2030413"/>
          <p14:tracePt t="6011" x="9523413" y="2030413"/>
          <p14:tracePt t="6019" x="9583738" y="2030413"/>
          <p14:tracePt t="6025" x="9642475" y="2030413"/>
          <p14:tracePt t="6033" x="9685338" y="2030413"/>
          <p14:tracePt t="6041" x="9745663" y="2030413"/>
          <p14:tracePt t="6049" x="9786938" y="2030413"/>
          <p14:tracePt t="6058" x="9821863" y="2030413"/>
          <p14:tracePt t="6065" x="9864725" y="2030413"/>
          <p14:tracePt t="6074" x="9880600" y="2030413"/>
          <p14:tracePt t="6079" x="9906000" y="2030413"/>
          <p14:tracePt t="6087" x="9931400" y="2030413"/>
          <p14:tracePt t="6095" x="9948863" y="2030413"/>
          <p14:tracePt t="6103" x="9966325" y="2030413"/>
          <p14:tracePt t="6111" x="9974263" y="2030413"/>
          <p14:tracePt t="6119" x="9983788" y="2022475"/>
          <p14:tracePt t="6126" x="9991725" y="2022475"/>
          <p14:tracePt t="6133" x="10009188" y="2022475"/>
          <p14:tracePt t="6149" x="10017125" y="2022475"/>
          <p14:tracePt t="6158" x="10025063" y="2022475"/>
          <p14:tracePt t="6287" x="10034588" y="2022475"/>
          <p14:tracePt t="6295" x="10034588" y="2014538"/>
          <p14:tracePt t="6303" x="10042525" y="2014538"/>
          <p14:tracePt t="6311" x="10042525" y="2005013"/>
          <p14:tracePt t="6327" x="10050463" y="2005013"/>
          <p14:tracePt t="6335" x="10050463" y="1997075"/>
          <p14:tracePt t="6341" x="10059988" y="1997075"/>
          <p14:tracePt t="6349" x="10067925" y="1997075"/>
          <p14:tracePt t="6365" x="10075863" y="1989138"/>
          <p14:tracePt t="6373" x="10093325" y="1979613"/>
          <p14:tracePt t="6381" x="10101263" y="1971675"/>
          <p14:tracePt t="6387" x="10110788" y="1971675"/>
          <p14:tracePt t="6396" x="10126663" y="1971675"/>
          <p14:tracePt t="6403" x="10136188" y="1963738"/>
          <p14:tracePt t="6420" x="10153650" y="1954213"/>
          <p14:tracePt t="6427" x="10169525" y="1954213"/>
          <p14:tracePt t="6433" x="10169525" y="1946275"/>
          <p14:tracePt t="6442" x="10179050" y="1946275"/>
          <p14:tracePt t="6449" x="10186988" y="1946275"/>
          <p14:tracePt t="6481" x="10194925" y="1938338"/>
          <p14:tracePt t="6489" x="10204450" y="1938338"/>
          <p14:tracePt t="6495" x="10212388" y="1938338"/>
          <p14:tracePt t="6519" x="10212388" y="1928813"/>
          <p14:tracePt t="12947" x="10263188" y="1989138"/>
          <p14:tracePt t="12953" x="10298113" y="2030413"/>
          <p14:tracePt t="12961" x="10323513" y="2055813"/>
          <p14:tracePt t="12969" x="10323513" y="2065338"/>
          <p14:tracePt t="12977" x="10339388" y="2082800"/>
          <p14:tracePt t="12985" x="10348913" y="2090738"/>
          <p14:tracePt t="12993" x="10356850" y="2090738"/>
          <p14:tracePt t="13009" x="10356850" y="2098675"/>
          <p14:tracePt t="13093" x="10364788" y="2098675"/>
          <p14:tracePt t="13101" x="10364788" y="2108200"/>
          <p14:tracePt t="13109" x="10374313" y="2116138"/>
          <p14:tracePt t="13123" x="10382250" y="2124075"/>
          <p14:tracePt t="13139" x="10382250" y="2133600"/>
          <p14:tracePt t="13177" x="10382250" y="2141538"/>
          <p14:tracePt t="13193" x="10390188" y="2141538"/>
          <p14:tracePt t="13201" x="10390188" y="2149475"/>
          <p14:tracePt t="13209" x="10399713" y="2149475"/>
          <p14:tracePt t="13215" x="10407650" y="2166938"/>
          <p14:tracePt t="13223" x="10407650" y="2174875"/>
          <p14:tracePt t="13231" x="10415588" y="2200275"/>
          <p14:tracePt t="13239" x="10433050" y="2227263"/>
          <p14:tracePt t="13247" x="10458450" y="2252663"/>
          <p14:tracePt t="13256" x="10475913" y="2286000"/>
          <p14:tracePt t="13263" x="10493375" y="2311400"/>
          <p14:tracePt t="13269" x="10509250" y="2319338"/>
          <p14:tracePt t="13278" x="10518775" y="2336800"/>
          <p14:tracePt t="13285" x="10518775" y="2354263"/>
          <p14:tracePt t="13293" x="10526713" y="2362200"/>
          <p14:tracePt t="13309" x="10534650" y="2371725"/>
          <p14:tracePt t="13317" x="10534650" y="2379663"/>
          <p14:tracePt t="13325" x="10544175" y="2379663"/>
          <p14:tracePt t="13347" x="10544175" y="2387600"/>
          <p14:tracePt t="13363" x="10544175" y="2397125"/>
          <p14:tracePt t="13377" x="10552113" y="2405063"/>
          <p14:tracePt t="13385" x="10560050" y="2413000"/>
          <p14:tracePt t="13393" x="10569575" y="2430463"/>
          <p14:tracePt t="13401" x="10577513" y="2447925"/>
          <p14:tracePt t="13409" x="10577513" y="2455863"/>
          <p14:tracePt t="13417" x="10594975" y="2473325"/>
          <p14:tracePt t="13423" x="10612438" y="2489200"/>
          <p14:tracePt t="13431" x="10628313" y="2516188"/>
          <p14:tracePt t="13439" x="10637838" y="2516188"/>
          <p14:tracePt t="13447" x="10653713" y="2541588"/>
          <p14:tracePt t="13456" x="10671175" y="2557463"/>
          <p14:tracePt t="13463" x="10704513" y="2582863"/>
          <p14:tracePt t="13471" x="10729913" y="2608263"/>
          <p14:tracePt t="13477" x="10756900" y="2617788"/>
          <p14:tracePt t="13485" x="10764838" y="2633663"/>
          <p14:tracePt t="13493" x="10782300" y="2651125"/>
          <p14:tracePt t="13501" x="10790238" y="2660650"/>
          <p14:tracePt t="13509" x="10807700" y="2668588"/>
          <p14:tracePt t="13517" x="10807700" y="2676525"/>
          <p14:tracePt t="13526" x="10815638" y="2676525"/>
          <p14:tracePt t="13531" x="10823575" y="2693988"/>
          <p14:tracePt t="13547" x="10833100" y="2701925"/>
          <p14:tracePt t="13563" x="10841038" y="2701925"/>
          <p14:tracePt t="13572" x="10841038" y="2711450"/>
          <p14:tracePt t="13593" x="10848975" y="2711450"/>
          <p14:tracePt t="13755" x="10848975" y="2719388"/>
          <p14:tracePt t="13763" x="10848975" y="2727325"/>
          <p14:tracePt t="13771" x="10848975" y="2744788"/>
          <p14:tracePt t="13779" x="10841038" y="2762250"/>
          <p14:tracePt t="13787" x="10833100" y="2787650"/>
          <p14:tracePt t="13793" x="10833100" y="2795588"/>
          <p14:tracePt t="13801" x="10823575" y="2813050"/>
          <p14:tracePt t="13810" x="10815638" y="2830513"/>
          <p14:tracePt t="13817" x="10815638" y="2846388"/>
          <p14:tracePt t="13833" x="10815638" y="2855913"/>
          <p14:tracePt t="13841" x="10815638" y="2863850"/>
          <p14:tracePt t="14357" x="10807700" y="2863850"/>
          <p14:tracePt t="18741" x="10807700" y="2889250"/>
          <p14:tracePt t="18749" x="10798175" y="2922588"/>
          <p14:tracePt t="18757" x="10798175" y="2932113"/>
          <p14:tracePt t="18765" x="10790238" y="2957513"/>
          <p14:tracePt t="18773" x="10790238" y="2974975"/>
          <p14:tracePt t="18787" x="10782300" y="2990850"/>
          <p14:tracePt t="18795" x="10782300" y="3016250"/>
          <p14:tracePt t="18803" x="10772775" y="3025775"/>
          <p14:tracePt t="18811" x="10772775" y="3051175"/>
          <p14:tracePt t="18819" x="10772775" y="3076575"/>
          <p14:tracePt t="18827" x="10764838" y="3094038"/>
          <p14:tracePt t="18835" x="10764838" y="3119438"/>
          <p14:tracePt t="18841" x="10756900" y="3144838"/>
          <p14:tracePt t="18849" x="10756900" y="3170238"/>
          <p14:tracePt t="18857" x="10747375" y="3195638"/>
          <p14:tracePt t="18865" x="10747375" y="3228975"/>
          <p14:tracePt t="18873" x="10739438" y="3263900"/>
          <p14:tracePt t="18894" x="10729913" y="3314700"/>
          <p14:tracePt t="18895" x="10721975" y="3330575"/>
          <p14:tracePt t="18903" x="10714038" y="3355975"/>
          <p14:tracePt t="18911" x="10704513" y="3373438"/>
          <p14:tracePt t="18919" x="10704513" y="3382963"/>
          <p14:tracePt t="18928" x="10696575" y="3398838"/>
          <p14:tracePt t="18936" x="10688638" y="3424238"/>
          <p14:tracePt t="18941" x="10688638" y="3433763"/>
          <p14:tracePt t="18949" x="10679113" y="3433763"/>
          <p14:tracePt t="18957" x="10679113" y="3449638"/>
          <p14:tracePt t="18965" x="10671175" y="3467100"/>
          <p14:tracePt t="18973" x="10663238" y="3475038"/>
          <p14:tracePt t="18981" x="10653713" y="3492500"/>
          <p14:tracePt t="18987" x="10645775" y="3502025"/>
          <p14:tracePt t="18995" x="10645775" y="3509963"/>
          <p14:tracePt t="19003" x="10645775" y="3517900"/>
          <p14:tracePt t="19011" x="10628313" y="3527425"/>
          <p14:tracePt t="19019" x="10620375" y="3535363"/>
          <p14:tracePt t="19027" x="10620375" y="3543300"/>
          <p14:tracePt t="19035" x="10612438" y="3552825"/>
          <p14:tracePt t="19041" x="10602913" y="3552825"/>
          <p14:tracePt t="19049" x="10602913" y="3560763"/>
          <p14:tracePt t="19057" x="10594975" y="3568700"/>
          <p14:tracePt t="19073" x="10594975" y="3578225"/>
          <p14:tracePt t="19081" x="10585450" y="3578225"/>
          <p14:tracePt t="19089" x="10577513" y="3578225"/>
          <p14:tracePt t="19095" x="10569575" y="3586163"/>
          <p14:tracePt t="19103" x="10560050" y="3594100"/>
          <p14:tracePt t="19111" x="10544175" y="3603625"/>
          <p14:tracePt t="19128" x="10534650" y="3603625"/>
          <p14:tracePt t="19135" x="10526713" y="3611563"/>
          <p14:tracePt t="19144" x="10526713" y="3619500"/>
          <p14:tracePt t="19151" x="10518775" y="3619500"/>
          <p14:tracePt t="19157" x="10509250" y="3619500"/>
          <p14:tracePt t="19165" x="10501313" y="3629025"/>
          <p14:tracePt t="19174" x="10501313" y="3636963"/>
          <p14:tracePt t="19181" x="10493375" y="3636963"/>
          <p14:tracePt t="19189" x="10483850" y="3636963"/>
          <p14:tracePt t="19197" x="10483850" y="3646488"/>
          <p14:tracePt t="19206" x="10475913" y="3654425"/>
          <p14:tracePt t="19211" x="10467975" y="3654425"/>
          <p14:tracePt t="19219" x="10458450" y="3662363"/>
          <p14:tracePt t="19244" x="10450513" y="3662363"/>
          <p14:tracePt t="19252" x="10442575" y="3671888"/>
          <p14:tracePt t="19265" x="10433050" y="3679825"/>
          <p14:tracePt t="19273" x="10425113" y="3679825"/>
          <p14:tracePt t="19281" x="10415588" y="3687763"/>
          <p14:tracePt t="19289" x="10399713" y="3687763"/>
          <p14:tracePt t="19297" x="10382250" y="3697288"/>
          <p14:tracePt t="19303" x="10364788" y="3705225"/>
          <p14:tracePt t="19319" x="10339388" y="3722688"/>
          <p14:tracePt t="19327" x="10331450" y="3730625"/>
          <p14:tracePt t="19335" x="10313988" y="3730625"/>
          <p14:tracePt t="19343" x="10288588" y="3748088"/>
          <p14:tracePt t="19351" x="10271125" y="3756025"/>
          <p14:tracePt t="19357" x="10263188" y="3763963"/>
          <p14:tracePt t="19365" x="10255250" y="3773488"/>
          <p14:tracePt t="19373" x="10237788" y="3773488"/>
          <p14:tracePt t="19397" x="10229850" y="3773488"/>
          <p14:tracePt t="19405" x="10220325" y="3781425"/>
          <p14:tracePt t="19427" x="10212388" y="3781425"/>
          <p14:tracePt t="19444" x="10212388" y="3790950"/>
          <p14:tracePt t="19451" x="10204450" y="3790950"/>
          <p14:tracePt t="26334" x="10153650" y="3816350"/>
          <p14:tracePt t="26339" x="10110788" y="3832225"/>
          <p14:tracePt t="26347" x="10034588" y="3867150"/>
          <p14:tracePt t="26355" x="9956800" y="3900488"/>
          <p14:tracePt t="26363" x="9880600" y="3935413"/>
          <p14:tracePt t="26371" x="9847263" y="3951288"/>
          <p14:tracePt t="26379" x="9771063" y="3994150"/>
          <p14:tracePt t="26387" x="9736138" y="4011613"/>
          <p14:tracePt t="26393" x="9685338" y="4052888"/>
          <p14:tracePt t="26402" x="9642475" y="4070350"/>
          <p14:tracePt t="26409" x="9601200" y="4095750"/>
          <p14:tracePt t="26417" x="9558338" y="4121150"/>
          <p14:tracePt t="26425" x="9523413" y="4146550"/>
          <p14:tracePt t="26433" x="9472613" y="4171950"/>
          <p14:tracePt t="26439" x="9439275" y="4189413"/>
          <p14:tracePt t="26447" x="9405938" y="4214813"/>
          <p14:tracePt t="26455" x="9380538" y="4232275"/>
          <p14:tracePt t="26463" x="9345613" y="4257675"/>
          <p14:tracePt t="26471" x="9320213" y="4275138"/>
          <p14:tracePt t="26479" x="9286875" y="4300538"/>
          <p14:tracePt t="26487" x="9261475" y="4316413"/>
          <p14:tracePt t="26495" x="9226550" y="4351338"/>
          <p14:tracePt t="26502" x="9193213" y="4384675"/>
          <p14:tracePt t="26509" x="9167813" y="4410075"/>
          <p14:tracePt t="26517" x="9124950" y="4435475"/>
          <p14:tracePt t="26525" x="9091613" y="4470400"/>
          <p14:tracePt t="26533" x="9064625" y="4495800"/>
          <p14:tracePt t="26541" x="9039225" y="4521200"/>
          <p14:tracePt t="26549" x="9023350" y="4529138"/>
          <p14:tracePt t="26555" x="9013825" y="4554538"/>
          <p14:tracePt t="26563" x="8988425" y="4579938"/>
          <p14:tracePt t="26571" x="8963025" y="4605338"/>
          <p14:tracePt t="26579" x="8947150" y="4622800"/>
          <p14:tracePt t="26587" x="8912225" y="4648200"/>
          <p14:tracePt t="26595" x="8886825" y="4691063"/>
          <p14:tracePt t="26603" x="8861425" y="4716463"/>
          <p14:tracePt t="26609" x="8843963" y="4733925"/>
          <p14:tracePt t="26617" x="8818563" y="4759325"/>
          <p14:tracePt t="26626" x="8802688" y="4784725"/>
          <p14:tracePt t="26633" x="8785225" y="4810125"/>
          <p14:tracePt t="26641" x="8777288" y="4827588"/>
          <p14:tracePt t="26649" x="8767763" y="4827588"/>
          <p14:tracePt t="26655" x="8750300" y="4860925"/>
          <p14:tracePt t="26663" x="8734425" y="4886325"/>
          <p14:tracePt t="26671" x="8716963" y="4903788"/>
          <p14:tracePt t="26679" x="8699500" y="4937125"/>
          <p14:tracePt t="26687" x="8674100" y="4972050"/>
          <p14:tracePt t="26695" x="8640763" y="5013325"/>
          <p14:tracePt t="26703" x="8640763" y="5022850"/>
          <p14:tracePt t="26709" x="8623300" y="5030788"/>
          <p14:tracePt t="26717" x="8605838" y="5056188"/>
          <p14:tracePt t="26725" x="8597900" y="5073650"/>
          <p14:tracePt t="26733" x="8580438" y="5091113"/>
          <p14:tracePt t="26749" x="8564563" y="5106988"/>
          <p14:tracePt t="26755" x="8555038" y="5116513"/>
          <p14:tracePt t="26771" x="8547100" y="5124450"/>
          <p14:tracePt t="26779" x="8539163" y="5132388"/>
          <p14:tracePt t="26787" x="8529638" y="5141913"/>
          <p14:tracePt t="26795" x="8513763" y="5141913"/>
          <p14:tracePt t="26803" x="8496300" y="5157788"/>
          <p14:tracePt t="26809" x="8488363" y="5157788"/>
          <p14:tracePt t="26817" x="8478838" y="5167313"/>
          <p14:tracePt t="26825" x="8470900" y="5175250"/>
          <p14:tracePt t="26833" x="8462963" y="5175250"/>
          <p14:tracePt t="26842" x="8445500" y="5175250"/>
          <p14:tracePt t="26849" x="8435975" y="5175250"/>
          <p14:tracePt t="26855" x="8435975" y="5183188"/>
          <p14:tracePt t="26863" x="8428038" y="5183188"/>
          <p14:tracePt t="26871" x="8420100" y="5183188"/>
          <p14:tracePt t="26886" x="8410575" y="5183188"/>
          <p14:tracePt t="26887" x="8410575" y="5192713"/>
          <p14:tracePt t="26895" x="8402638" y="5192713"/>
          <p14:tracePt t="26903" x="8394700" y="5192713"/>
          <p14:tracePt t="26926" x="8385175" y="5192713"/>
          <p14:tracePt t="26933" x="8377238" y="5200650"/>
          <p14:tracePt t="26949" x="8369300" y="5200650"/>
          <p14:tracePt t="27003" x="8359775" y="5200650"/>
          <p14:tracePt t="27033" x="8351838" y="5200650"/>
          <p14:tracePt t="27057" x="8343900" y="5208588"/>
          <p14:tracePt t="27065" x="8334375" y="5208588"/>
          <p14:tracePt t="27079" x="8326438" y="5208588"/>
          <p14:tracePt t="27095" x="8326438" y="5218113"/>
          <p14:tracePt t="27126" x="8318500" y="5218113"/>
          <p14:tracePt t="27141" x="8308975" y="5218113"/>
          <p14:tracePt t="27165" x="8301038" y="5226050"/>
          <p14:tracePt t="27173" x="8291513" y="5226050"/>
          <p14:tracePt t="27179" x="8291513" y="5235575"/>
          <p14:tracePt t="27195" x="8283575" y="5235575"/>
          <p14:tracePt t="27203" x="8283575" y="5243513"/>
          <p14:tracePt t="27435" x="8275638" y="5243513"/>
          <p14:tracePt t="27443" x="8266113" y="5251450"/>
          <p14:tracePt t="27465" x="8258175" y="5251450"/>
          <p14:tracePt t="27473" x="8250238" y="5260975"/>
          <p14:tracePt t="27489" x="8240713" y="5268913"/>
          <p14:tracePt t="27495" x="8232775" y="5268913"/>
          <p14:tracePt t="27505" x="8215313" y="5268913"/>
          <p14:tracePt t="27519" x="8207375" y="5268913"/>
          <p14:tracePt t="27527" x="8189913" y="5268913"/>
          <p14:tracePt t="27535" x="8181975" y="5268913"/>
          <p14:tracePt t="27541" x="8164513" y="5268913"/>
          <p14:tracePt t="27549" x="8147050" y="5268913"/>
          <p14:tracePt t="27557" x="8131175" y="5268913"/>
          <p14:tracePt t="27565" x="8113713" y="5268913"/>
          <p14:tracePt t="27573" x="8105775" y="5268913"/>
          <p14:tracePt t="27581" x="8080375" y="5268913"/>
          <p14:tracePt t="27589" x="8062913" y="5268913"/>
          <p14:tracePt t="27595" x="8045450" y="5268913"/>
          <p14:tracePt t="27604" x="8029575" y="5268913"/>
          <p14:tracePt t="27619" x="8012113" y="5268913"/>
          <p14:tracePt t="27627" x="7994650" y="5268913"/>
          <p14:tracePt t="27635" x="7986713" y="5268913"/>
          <p14:tracePt t="27643" x="7969250" y="5268913"/>
          <p14:tracePt t="27651" x="7961313" y="5268913"/>
          <p14:tracePt t="27657" x="7951788" y="5268913"/>
          <p14:tracePt t="27665" x="7926388" y="5268913"/>
          <p14:tracePt t="27673" x="7910513" y="5268913"/>
          <p14:tracePt t="27681" x="7893050" y="5268913"/>
          <p14:tracePt t="27689" x="7875588" y="5268913"/>
          <p14:tracePt t="27697" x="7850188" y="5268913"/>
          <p14:tracePt t="27704" x="7832725" y="5268913"/>
          <p14:tracePt t="27719" x="7807325" y="5276850"/>
          <p14:tracePt t="27727" x="7799388" y="5276850"/>
          <p14:tracePt t="27735" x="7791450" y="5276850"/>
          <p14:tracePt t="27743" x="7773988" y="5276850"/>
          <p14:tracePt t="27757" x="7766050" y="5276850"/>
          <p14:tracePt t="27773" x="7756525" y="5276850"/>
          <p14:tracePt t="28066" x="7766050" y="5286375"/>
          <p14:tracePt t="28073" x="7773988" y="5286375"/>
          <p14:tracePt t="28081" x="7799388" y="5294313"/>
          <p14:tracePt t="28089" x="7824788" y="5302250"/>
          <p14:tracePt t="28097" x="7832725" y="5302250"/>
          <p14:tracePt t="28105" x="7867650" y="5302250"/>
          <p14:tracePt t="28113" x="7875588" y="5302250"/>
          <p14:tracePt t="28119" x="7910513" y="5302250"/>
          <p14:tracePt t="28127" x="7935913" y="5302250"/>
          <p14:tracePt t="28135" x="7961313" y="5302250"/>
          <p14:tracePt t="28143" x="7977188" y="5302250"/>
          <p14:tracePt t="28151" x="8004175" y="5302250"/>
          <p14:tracePt t="28159" x="8029575" y="5302250"/>
          <p14:tracePt t="28168" x="8037513" y="5302250"/>
          <p14:tracePt t="28173" x="8054975" y="5302250"/>
          <p14:tracePt t="28189" x="8070850" y="5302250"/>
          <p14:tracePt t="28197" x="8088313" y="5302250"/>
          <p14:tracePt t="28205" x="8096250" y="5302250"/>
          <p14:tracePt t="28213" x="8105775" y="5302250"/>
          <p14:tracePt t="28221" x="8113713" y="5302250"/>
          <p14:tracePt t="28437" x="8113713" y="5311775"/>
          <p14:tracePt t="28443" x="8113713" y="5337175"/>
          <p14:tracePt t="28451" x="8096250" y="5353050"/>
          <p14:tracePt t="28459" x="8088313" y="5353050"/>
          <p14:tracePt t="28467" x="8080375" y="5380038"/>
          <p14:tracePt t="28476" x="8062913" y="5405438"/>
          <p14:tracePt t="28483" x="8045450" y="5430838"/>
          <p14:tracePt t="28489" x="8029575" y="5438775"/>
          <p14:tracePt t="28497" x="8012113" y="5456238"/>
          <p14:tracePt t="28505" x="8012113" y="5464175"/>
          <p14:tracePt t="28513" x="8004175" y="5472113"/>
          <p14:tracePt t="28522" x="7994650" y="5481638"/>
          <p14:tracePt t="28529" x="7986713" y="5489575"/>
          <p14:tracePt t="28538" x="7986713" y="5497513"/>
          <p14:tracePt t="28551" x="7977188" y="5497513"/>
          <p14:tracePt t="30339" x="8004175" y="5497513"/>
          <p14:tracePt t="30347" x="8029575" y="5497513"/>
          <p14:tracePt t="30355" x="8045450" y="5497513"/>
          <p14:tracePt t="30363" x="8062913" y="5497513"/>
          <p14:tracePt t="30371" x="8096250" y="5497513"/>
          <p14:tracePt t="30377" x="8113713" y="5497513"/>
          <p14:tracePt t="30385" x="8139113" y="5489575"/>
          <p14:tracePt t="30393" x="8156575" y="5489575"/>
          <p14:tracePt t="30401" x="8164513" y="5489575"/>
          <p14:tracePt t="30409" x="8189913" y="5489575"/>
          <p14:tracePt t="30417" x="8207375" y="5489575"/>
          <p14:tracePt t="30423" x="8215313" y="5489575"/>
          <p14:tracePt t="30431" x="8232775" y="5489575"/>
          <p14:tracePt t="30439" x="8250238" y="5489575"/>
          <p14:tracePt t="30447" x="8258175" y="5489575"/>
          <p14:tracePt t="30455" x="8266113" y="5489575"/>
          <p14:tracePt t="30463" x="8275638" y="5489575"/>
          <p14:tracePt t="30471" x="8283575" y="5489575"/>
          <p14:tracePt t="30479" x="8291513" y="5489575"/>
          <p14:tracePt t="30485" x="8301038" y="5489575"/>
          <p14:tracePt t="30501" x="8308975" y="5489575"/>
          <p14:tracePt t="30517" x="8318500" y="5489575"/>
        </p14:tracePtLst>
      </p14:laserTraceLst>
    </p:ext>
    <p:ext uri="{E180D4A7-C9FB-4DFB-919C-405C955672EB}">
      <p14:showEvtLst xmlns:p14="http://schemas.microsoft.com/office/powerpoint/2010/main">
        <p14:playEvt time="1018" objId="7"/>
        <p14:stopEvt time="32128"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5262"/>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200" y="1455238"/>
            <a:ext cx="11020720" cy="1530317"/>
          </a:xfrm>
        </p:spPr>
        <p:txBody>
          <a:bodyPr>
            <a:noAutofit/>
          </a:bodyPr>
          <a:lstStyle/>
          <a:p>
            <a:r>
              <a:rPr lang="en-US" sz="2200" dirty="0">
                <a:latin typeface="+mj-lt"/>
              </a:rPr>
              <a:t>Suite of Python packages: </a:t>
            </a:r>
            <a:r>
              <a:rPr lang="en-US" sz="2200" dirty="0" err="1">
                <a:latin typeface="+mj-lt"/>
              </a:rPr>
              <a:t>EOSim</a:t>
            </a:r>
            <a:r>
              <a:rPr lang="en-US" sz="2200" dirty="0">
                <a:latin typeface="+mj-lt"/>
              </a:rPr>
              <a:t>, OrbitPy and InstruPy </a:t>
            </a:r>
          </a:p>
          <a:p>
            <a:r>
              <a:rPr lang="en-US" sz="2200" dirty="0">
                <a:latin typeface="+mj-lt"/>
              </a:rPr>
              <a:t>Beta version avail in a public </a:t>
            </a:r>
            <a:r>
              <a:rPr lang="en-US" sz="2200" dirty="0" err="1">
                <a:latin typeface="+mj-lt"/>
              </a:rPr>
              <a:t>Github</a:t>
            </a:r>
            <a:r>
              <a:rPr lang="en-US" sz="2200" dirty="0">
                <a:latin typeface="+mj-lt"/>
              </a:rPr>
              <a:t> repo under a permissive open-source license (Apache 2.0) (in Jan 2021)</a:t>
            </a:r>
          </a:p>
          <a:p>
            <a:pPr marL="0" indent="0">
              <a:buNone/>
            </a:pPr>
            <a:r>
              <a:rPr lang="en-US" sz="2200" dirty="0">
                <a:latin typeface="+mj-lt"/>
                <a:hlinkClick r:id="rId6"/>
              </a:rPr>
              <a:t>https://github.com/EarthObservationSimulator/ </a:t>
            </a:r>
            <a:r>
              <a:rPr lang="en-US" sz="2200" dirty="0">
                <a:latin typeface="+mj-lt"/>
              </a:rPr>
              <a:t> (3 repositories </a:t>
            </a:r>
            <a:r>
              <a:rPr lang="en-US" sz="2200" dirty="0" err="1">
                <a:latin typeface="+mj-lt"/>
              </a:rPr>
              <a:t>EOSim</a:t>
            </a:r>
            <a:r>
              <a:rPr lang="en-US" sz="2200" dirty="0">
                <a:latin typeface="+mj-lt"/>
              </a:rPr>
              <a:t>, OrbitPy, InstruPy)</a:t>
            </a:r>
          </a:p>
          <a:p>
            <a:endParaRPr lang="en-US" sz="2200" dirty="0">
              <a:latin typeface="+mj-lt"/>
            </a:endParaRPr>
          </a:p>
          <a:p>
            <a:pPr marL="457200" lvl="1" indent="0">
              <a:buNone/>
            </a:pPr>
            <a:endParaRPr lang="en-US" sz="2200" dirty="0">
              <a:latin typeface="+mj-lt"/>
            </a:endParaRPr>
          </a:p>
        </p:txBody>
      </p:sp>
      <p:sp>
        <p:nvSpPr>
          <p:cNvPr id="6" name="Content Placeholder 2">
            <a:extLst>
              <a:ext uri="{FF2B5EF4-FFF2-40B4-BE49-F238E27FC236}">
                <a16:creationId xmlns:a16="http://schemas.microsoft.com/office/drawing/2014/main" id="{05DB7852-351D-4991-9CB2-AD83E124475E}"/>
              </a:ext>
            </a:extLst>
          </p:cNvPr>
          <p:cNvSpPr txBox="1">
            <a:spLocks/>
          </p:cNvSpPr>
          <p:nvPr/>
        </p:nvSpPr>
        <p:spPr>
          <a:xfrm>
            <a:off x="7658650" y="3430226"/>
            <a:ext cx="4533350" cy="22651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OrbitPy and InstruPy are the ‘engines’ while the ‘EO-Sim’ package provides a GUI.</a:t>
            </a:r>
          </a:p>
          <a:p>
            <a:r>
              <a:rPr lang="en-US" sz="2200" dirty="0">
                <a:latin typeface="+mj-lt"/>
              </a:rPr>
              <a:t>Interface can be via the GUI or through Python API classes/function.</a:t>
            </a:r>
          </a:p>
          <a:p>
            <a:endParaRPr lang="en-US" sz="2200" dirty="0">
              <a:latin typeface="+mj-lt"/>
            </a:endParaRPr>
          </a:p>
          <a:p>
            <a:pPr marL="457200" lvl="1" indent="0">
              <a:buFont typeface="Arial" panose="020B0604020202020204" pitchFamily="34" charset="0"/>
              <a:buNone/>
            </a:pPr>
            <a:endParaRPr lang="en-US" sz="2200" dirty="0">
              <a:latin typeface="+mj-lt"/>
            </a:endParaRPr>
          </a:p>
        </p:txBody>
      </p:sp>
      <p:pic>
        <p:nvPicPr>
          <p:cNvPr id="7" name="Graphic 6">
            <a:extLst>
              <a:ext uri="{FF2B5EF4-FFF2-40B4-BE49-F238E27FC236}">
                <a16:creationId xmlns:a16="http://schemas.microsoft.com/office/drawing/2014/main" id="{9323814B-92E7-4E4A-BD48-4AD78CD13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200" y="3426075"/>
            <a:ext cx="6700520" cy="2431800"/>
          </a:xfrm>
          <a:prstGeom prst="rect">
            <a:avLst/>
          </a:prstGeom>
        </p:spPr>
      </p:pic>
      <p:pic>
        <p:nvPicPr>
          <p:cNvPr id="9" name="slide4">
            <a:hlinkClick r:id="" action="ppaction://media"/>
            <a:extLst>
              <a:ext uri="{FF2B5EF4-FFF2-40B4-BE49-F238E27FC236}">
                <a16:creationId xmlns:a16="http://schemas.microsoft.com/office/drawing/2014/main" id="{F851BD4A-90DE-4153-8578-F352D55EEEC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15239" y="121443"/>
            <a:ext cx="487362" cy="487363"/>
          </a:xfrm>
          <a:prstGeom prst="rect">
            <a:avLst/>
          </a:prstGeom>
        </p:spPr>
      </p:pic>
      <p:sp>
        <p:nvSpPr>
          <p:cNvPr id="12" name="Slide Number Placeholder 11">
            <a:extLst>
              <a:ext uri="{FF2B5EF4-FFF2-40B4-BE49-F238E27FC236}">
                <a16:creationId xmlns:a16="http://schemas.microsoft.com/office/drawing/2014/main" id="{9D3AE857-CA99-42C0-A645-9A348BD62FFF}"/>
              </a:ext>
            </a:extLst>
          </p:cNvPr>
          <p:cNvSpPr>
            <a:spLocks noGrp="1"/>
          </p:cNvSpPr>
          <p:nvPr>
            <p:ph type="sldNum" sz="quarter" idx="12"/>
          </p:nvPr>
        </p:nvSpPr>
        <p:spPr/>
        <p:txBody>
          <a:bodyPr/>
          <a:lstStyle/>
          <a:p>
            <a:fld id="{31C04E32-9598-4F51-AA87-83B7D842DB32}" type="slidenum">
              <a:rPr lang="en-US" smtClean="0"/>
              <a:t>4</a:t>
            </a:fld>
            <a:endParaRPr lang="en-US"/>
          </a:p>
        </p:txBody>
      </p:sp>
    </p:spTree>
    <p:custDataLst>
      <p:tags r:id="rId1"/>
    </p:custDataLst>
    <p:extLst>
      <p:ext uri="{BB962C8B-B14F-4D97-AF65-F5344CB8AC3E}">
        <p14:creationId xmlns:p14="http://schemas.microsoft.com/office/powerpoint/2010/main" val="4116964654"/>
      </p:ext>
    </p:extLst>
  </p:cSld>
  <p:clrMapOvr>
    <a:masterClrMapping/>
  </p:clrMapOvr>
  <mc:AlternateContent xmlns:mc="http://schemas.openxmlformats.org/markup-compatibility/2006" xmlns:p14="http://schemas.microsoft.com/office/powerpoint/2010/main">
    <mc:Choice Requires="p14">
      <p:transition spd="slow" p14:dur="2000" advTm="27284"/>
    </mc:Choice>
    <mc:Fallback xmlns="">
      <p:transition spd="slow" advTm="27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618" x="8301038" y="5481638"/>
          <p14:tracePt t="3626" x="8266113" y="5481638"/>
          <p14:tracePt t="3633" x="8250238" y="5464175"/>
          <p14:tracePt t="3642" x="8224838" y="5456238"/>
          <p14:tracePt t="3647" x="8207375" y="5446713"/>
          <p14:tracePt t="3656" x="8189913" y="5446713"/>
          <p14:tracePt t="3664" x="8189913" y="5438775"/>
          <p14:tracePt t="3672" x="8181975" y="5438775"/>
          <p14:tracePt t="3688" x="8174038" y="5430838"/>
          <p14:tracePt t="3709" x="8164513" y="5430838"/>
          <p14:tracePt t="3717" x="8156575" y="5430838"/>
          <p14:tracePt t="3734" x="8156575" y="5421313"/>
          <p14:tracePt t="3742" x="8147050" y="5421313"/>
          <p14:tracePt t="3756" x="8139113" y="5413375"/>
          <p14:tracePt t="3780" x="8131175" y="5413375"/>
          <p14:tracePt t="3818" x="8121650" y="5413375"/>
          <p14:tracePt t="3826" x="8113713" y="5405438"/>
          <p14:tracePt t="3833" x="8113713" y="5395913"/>
          <p14:tracePt t="3842" x="8105775" y="5395913"/>
          <p14:tracePt t="3849" x="8096250" y="5387975"/>
          <p14:tracePt t="3866" x="8088313" y="5387975"/>
          <p14:tracePt t="3880" x="8080375" y="5380038"/>
          <p14:tracePt t="3896" x="8070850" y="5380038"/>
          <p14:tracePt t="3904" x="8070850" y="5370513"/>
          <p14:tracePt t="3918" x="8062913" y="5370513"/>
          <p14:tracePt t="3925" x="8054975" y="5362575"/>
          <p14:tracePt t="3933" x="8045450" y="5353050"/>
          <p14:tracePt t="3949" x="8037513" y="5345113"/>
          <p14:tracePt t="3964" x="8020050" y="5337175"/>
          <p14:tracePt t="3971" x="8020050" y="5327650"/>
          <p14:tracePt t="3979" x="8012113" y="5327650"/>
          <p14:tracePt t="3997" x="8004175" y="5319713"/>
          <p14:tracePt t="4003" x="8004175" y="5311775"/>
          <p14:tracePt t="4011" x="7994650" y="5302250"/>
          <p14:tracePt t="4020" x="7986713" y="5302250"/>
          <p14:tracePt t="4025" x="7977188" y="5294313"/>
          <p14:tracePt t="4033" x="7969250" y="5286375"/>
          <p14:tracePt t="4050" x="7969250" y="5276850"/>
          <p14:tracePt t="4066" x="7961313" y="5276850"/>
          <p14:tracePt t="4080" x="7951788" y="5268913"/>
          <p14:tracePt t="4096" x="7951788" y="5260975"/>
          <p14:tracePt t="4112" x="7943850" y="5260975"/>
          <p14:tracePt t="4121" x="7926388" y="5243513"/>
          <p14:tracePt t="4126" x="7918450" y="5226050"/>
          <p14:tracePt t="4134" x="7893050" y="5192713"/>
          <p14:tracePt t="4142" x="7875588" y="5167313"/>
          <p14:tracePt t="4150" x="7850188" y="5132388"/>
          <p14:tracePt t="4158" x="7832725" y="5106988"/>
          <p14:tracePt t="4166" x="7824788" y="5099050"/>
          <p14:tracePt t="4174" x="7799388" y="5064125"/>
          <p14:tracePt t="4180" x="7756525" y="4997450"/>
          <p14:tracePt t="4188" x="7748588" y="4979988"/>
          <p14:tracePt t="4196" x="7705725" y="4929188"/>
          <p14:tracePt t="4204" x="7680325" y="4886325"/>
          <p14:tracePt t="4212" x="7654925" y="4852988"/>
          <p14:tracePt t="4220" x="7637463" y="4818063"/>
          <p14:tracePt t="4226" x="7578725" y="4724400"/>
          <p14:tracePt t="4234" x="7535863" y="4648200"/>
          <p14:tracePt t="4242" x="7485063" y="4554538"/>
          <p14:tracePt t="4250" x="7442200" y="4452938"/>
          <p14:tracePt t="4258" x="7400925" y="4351338"/>
          <p14:tracePt t="4266" x="7332663" y="4197350"/>
          <p14:tracePt t="4274" x="7289800" y="4079875"/>
          <p14:tracePt t="4280" x="7256463" y="3994150"/>
          <p14:tracePt t="4288" x="7178675" y="3763963"/>
          <p14:tracePt t="4296" x="7162800" y="3687763"/>
          <p14:tracePt t="4304" x="7127875" y="3560763"/>
          <p14:tracePt t="4312" x="7112000" y="3484563"/>
          <p14:tracePt t="4320" x="7085013" y="3305175"/>
          <p14:tracePt t="4325" x="7077075" y="3246438"/>
          <p14:tracePt t="4333" x="7069138" y="3101975"/>
          <p14:tracePt t="4342" x="7051675" y="2974975"/>
          <p14:tracePt t="4350" x="7051675" y="2863850"/>
          <p14:tracePt t="4358" x="7051675" y="2778125"/>
          <p14:tracePt t="4366" x="7051675" y="2651125"/>
          <p14:tracePt t="4374" x="7051675" y="2566988"/>
          <p14:tracePt t="4380" x="7051675" y="2455863"/>
          <p14:tracePt t="4388" x="7051675" y="2371725"/>
          <p14:tracePt t="4396" x="7051675" y="2252663"/>
          <p14:tracePt t="4404" x="7051675" y="2166938"/>
          <p14:tracePt t="4412" x="7059613" y="2082800"/>
          <p14:tracePt t="4420" x="7059613" y="2055813"/>
          <p14:tracePt t="4428" x="7069138" y="1997075"/>
          <p14:tracePt t="4433" x="7077075" y="1946275"/>
          <p14:tracePt t="4442" x="7085013" y="1878013"/>
          <p14:tracePt t="4450" x="7085013" y="1852613"/>
          <p14:tracePt t="4458" x="7094538" y="1809750"/>
          <p14:tracePt t="4466" x="7102475" y="1758950"/>
          <p14:tracePt t="4474" x="7112000" y="1733550"/>
          <p14:tracePt t="4481" x="7112000" y="1674813"/>
          <p14:tracePt t="4490" x="7119938" y="1622425"/>
          <p14:tracePt t="4496" x="7145338" y="1563688"/>
          <p14:tracePt t="4504" x="7145338" y="1538288"/>
          <p14:tracePt t="4512" x="7162800" y="1487488"/>
          <p14:tracePt t="4520" x="7170738" y="1427163"/>
          <p14:tracePt t="4528" x="7178675" y="1401763"/>
          <p14:tracePt t="4537" x="7188200" y="1368425"/>
          <p14:tracePt t="4542" x="7196138" y="1350963"/>
          <p14:tracePt t="4549" x="7196138" y="1333500"/>
          <p14:tracePt t="4558" x="7196138" y="1317625"/>
          <p14:tracePt t="4565" x="7204075" y="1317625"/>
          <p14:tracePt t="4574" x="7204075" y="1308100"/>
          <p14:tracePt t="4581" x="7204075" y="1300163"/>
          <p14:tracePt t="4690" x="7213600" y="1300163"/>
          <p14:tracePt t="4697" x="7256463" y="1300163"/>
          <p14:tracePt t="4703" x="7297738" y="1308100"/>
          <p14:tracePt t="4711" x="7358063" y="1333500"/>
          <p14:tracePt t="4720" x="7459663" y="1376363"/>
          <p14:tracePt t="4727" x="7518400" y="1411288"/>
          <p14:tracePt t="4736" x="7570788" y="1427163"/>
          <p14:tracePt t="4744" x="7621588" y="1444625"/>
          <p14:tracePt t="4749" x="7637463" y="1452563"/>
          <p14:tracePt t="4757" x="7672388" y="1462088"/>
          <p14:tracePt t="4766" x="7688263" y="1470025"/>
          <p14:tracePt t="4773" x="7705725" y="1477963"/>
          <p14:tracePt t="4796" x="7705725" y="1487488"/>
          <p14:tracePt t="4904" x="7723188" y="1487488"/>
          <p14:tracePt t="4911" x="7731125" y="1504950"/>
          <p14:tracePt t="4920" x="7748588" y="1512888"/>
          <p14:tracePt t="4927" x="7756525" y="1530350"/>
          <p14:tracePt t="4936" x="7766050" y="1530350"/>
          <p14:tracePt t="4943" x="7773988" y="1538288"/>
          <p14:tracePt t="4959" x="7781925" y="1546225"/>
          <p14:tracePt t="4965" x="7781925" y="1555750"/>
          <p14:tracePt t="4973" x="7791450" y="1555750"/>
          <p14:tracePt t="4981" x="7799388" y="1555750"/>
          <p14:tracePt t="4990" x="7799388" y="1563688"/>
          <p14:tracePt t="4998" x="7799388" y="1571625"/>
          <p14:tracePt t="5003" x="7807325" y="1571625"/>
          <p14:tracePt t="5011" x="7807325" y="1581150"/>
          <p14:tracePt t="5028" x="7816850" y="1581150"/>
          <p14:tracePt t="5037" x="7816850" y="1589088"/>
          <p14:tracePt t="5460" x="7816850" y="1597025"/>
          <p14:tracePt t="5467" x="7791450" y="1606550"/>
          <p14:tracePt t="5475" x="7756525" y="1631950"/>
          <p14:tracePt t="5481" x="7731125" y="1631950"/>
          <p14:tracePt t="5490" x="7697788" y="1649413"/>
          <p14:tracePt t="5497" x="7662863" y="1665288"/>
          <p14:tracePt t="5506" x="7629525" y="1674813"/>
          <p14:tracePt t="5514" x="7596188" y="1690688"/>
          <p14:tracePt t="5522" x="7578725" y="1700213"/>
          <p14:tracePt t="5530" x="7553325" y="1708150"/>
          <p14:tracePt t="5535" x="7527925" y="1725613"/>
          <p14:tracePt t="5543" x="7493000" y="1733550"/>
          <p14:tracePt t="5551" x="7467600" y="1741488"/>
          <p14:tracePt t="5559" x="7451725" y="1751013"/>
          <p14:tracePt t="5567" x="7408863" y="1758950"/>
          <p14:tracePt t="5575" x="7340600" y="1776413"/>
          <p14:tracePt t="5584" x="7297738" y="1784350"/>
          <p14:tracePt t="5589" x="7264400" y="1793875"/>
          <p14:tracePt t="5598" x="7204075" y="1809750"/>
          <p14:tracePt t="5605" x="7153275" y="1827213"/>
          <p14:tracePt t="5614" x="7094538" y="1835150"/>
          <p14:tracePt t="5621" x="7034213" y="1844675"/>
          <p14:tracePt t="5630" x="6975475" y="1852613"/>
          <p14:tracePt t="5635" x="6907213" y="1870075"/>
          <p14:tracePt t="5643" x="6848475" y="1878013"/>
          <p14:tracePt t="5651" x="6754813" y="1895475"/>
          <p14:tracePt t="5659" x="6711950" y="1903413"/>
          <p14:tracePt t="5668" x="6567488" y="1946275"/>
          <p14:tracePt t="5675" x="6508750" y="1954213"/>
          <p14:tracePt t="5683" x="6389688" y="1989138"/>
          <p14:tracePt t="5689" x="6261100" y="2039938"/>
          <p14:tracePt t="5698" x="6075363" y="2108200"/>
          <p14:tracePt t="5705" x="5913438" y="2166938"/>
          <p14:tracePt t="5714" x="5811838" y="2217738"/>
          <p14:tracePt t="5722" x="5632450" y="2293938"/>
          <p14:tracePt t="5730" x="5446713" y="2379663"/>
          <p14:tracePt t="5736" x="5327650" y="2430463"/>
          <p14:tracePt t="5744" x="5072063" y="2549525"/>
          <p14:tracePt t="5752" x="4970463" y="2600325"/>
          <p14:tracePt t="5759" x="4714875" y="2701925"/>
          <p14:tracePt t="5768" x="4579938" y="2762250"/>
          <p14:tracePt t="5775" x="4425950" y="2820988"/>
          <p14:tracePt t="5783" x="4273550" y="2889250"/>
          <p14:tracePt t="5790" x="4154488" y="2949575"/>
          <p14:tracePt t="5797" x="4027488" y="3000375"/>
          <p14:tracePt t="5805" x="3873500" y="3059113"/>
          <p14:tracePt t="5814" x="3797300" y="3101975"/>
          <p14:tracePt t="5821" x="3602038" y="3186113"/>
          <p14:tracePt t="5830" x="3508375" y="3228975"/>
          <p14:tracePt t="5838" x="3406775" y="3279775"/>
          <p14:tracePt t="5844" x="3279775" y="3340100"/>
          <p14:tracePt t="5851" x="3211513" y="3382963"/>
          <p14:tracePt t="5859" x="3084513" y="3441700"/>
          <p14:tracePt t="5867" x="2990850" y="3484563"/>
          <p14:tracePt t="5875" x="2914650" y="3527425"/>
          <p14:tracePt t="5883" x="2854325" y="3560763"/>
          <p14:tracePt t="5896" x="2778125" y="3603625"/>
          <p14:tracePt t="5899" x="2709863" y="3636963"/>
          <p14:tracePt t="5906" x="2651125" y="3671888"/>
          <p14:tracePt t="5913" x="2616200" y="3687763"/>
          <p14:tracePt t="5921" x="2582863" y="3713163"/>
          <p14:tracePt t="5930" x="2549525" y="3722688"/>
          <p14:tracePt t="5937" x="2532063" y="3730625"/>
          <p14:tracePt t="5946" x="2514600" y="3738563"/>
          <p14:tracePt t="5954" x="2506663" y="3738563"/>
          <p14:tracePt t="5959" x="2481263" y="3756025"/>
          <p14:tracePt t="5968" x="2471738" y="3763963"/>
          <p14:tracePt t="5976" x="2455863" y="3773488"/>
          <p14:tracePt t="5984" x="2430463" y="3790950"/>
          <p14:tracePt t="5991" x="2405063" y="3806825"/>
          <p14:tracePt t="5999" x="2379663" y="3816350"/>
          <p14:tracePt t="6006" x="2352675" y="3832225"/>
          <p14:tracePt t="6014" x="2336800" y="3849688"/>
          <p14:tracePt t="6022" x="2319338" y="3857625"/>
          <p14:tracePt t="6030" x="2301875" y="3867150"/>
          <p14:tracePt t="6038" x="2293938" y="3883025"/>
          <p14:tracePt t="6046" x="2286000" y="3883025"/>
          <p14:tracePt t="6052" x="2276475" y="3892550"/>
          <p14:tracePt t="6068" x="2276475" y="3900488"/>
          <p14:tracePt t="6538" x="2301875" y="3900488"/>
          <p14:tracePt t="6546" x="2336800" y="3900488"/>
          <p14:tracePt t="6553" x="2395538" y="3900488"/>
          <p14:tracePt t="6562" x="2430463" y="3900488"/>
          <p14:tracePt t="6570" x="2471738" y="3892550"/>
          <p14:tracePt t="6578" x="2506663" y="3883025"/>
          <p14:tracePt t="6584" x="2532063" y="3883025"/>
          <p14:tracePt t="6592" x="2549525" y="3883025"/>
          <p14:tracePt t="6599" x="2565400" y="3883025"/>
          <p14:tracePt t="6607" x="2582863" y="3883025"/>
          <p14:tracePt t="6616" x="2590800" y="3875088"/>
          <p14:tracePt t="6624" x="2608263" y="3875088"/>
          <p14:tracePt t="6632" x="2616200" y="3875088"/>
          <p14:tracePt t="6646" x="2625725" y="3875088"/>
          <p14:tracePt t="6653" x="2633663" y="3875088"/>
          <p14:tracePt t="6662" x="2641600" y="3867150"/>
          <p14:tracePt t="6684" x="2651125" y="3867150"/>
          <p14:tracePt t="6700" x="2659063" y="3867150"/>
          <p14:tracePt t="6816" x="2668588" y="3867150"/>
          <p14:tracePt t="6824" x="2676525" y="3857625"/>
          <p14:tracePt t="6832" x="2684463" y="3857625"/>
          <p14:tracePt t="6846" x="2693988" y="3857625"/>
          <p14:tracePt t="6853" x="2701925" y="3857625"/>
          <p14:tracePt t="6862" x="2709863" y="3857625"/>
          <p14:tracePt t="6870" x="2727325" y="3857625"/>
          <p14:tracePt t="6878" x="2752725" y="3857625"/>
          <p14:tracePt t="6890" x="2760663" y="3857625"/>
          <p14:tracePt t="6892" x="2795588" y="3849688"/>
          <p14:tracePt t="6899" x="2838450" y="3841750"/>
          <p14:tracePt t="6908" x="2889250" y="3841750"/>
          <p14:tracePt t="6916" x="2914650" y="3832225"/>
          <p14:tracePt t="6925" x="2940050" y="3832225"/>
          <p14:tracePt t="6932" x="2965450" y="3824288"/>
          <p14:tracePt t="6940" x="2990850" y="3824288"/>
          <p14:tracePt t="6947" x="2990850" y="3816350"/>
          <p14:tracePt t="6957" x="3008313" y="3816350"/>
          <p14:tracePt t="6969" x="3016250" y="3816350"/>
          <p14:tracePt t="7194" x="3033713" y="3816350"/>
          <p14:tracePt t="7202" x="3049588" y="3806825"/>
          <p14:tracePt t="7209" x="3084513" y="3798888"/>
          <p14:tracePt t="7216" x="3109913" y="3798888"/>
          <p14:tracePt t="7224" x="3152775" y="3790950"/>
          <p14:tracePt t="7232" x="3186113" y="3781425"/>
          <p14:tracePt t="7239" x="3219450" y="3781425"/>
          <p14:tracePt t="7248" x="3244850" y="3773488"/>
          <p14:tracePt t="7255" x="3262313" y="3773488"/>
          <p14:tracePt t="7263" x="3287713" y="3763963"/>
          <p14:tracePt t="7269" x="3297238" y="3763963"/>
          <p14:tracePt t="7277" x="3305175" y="3763963"/>
          <p14:tracePt t="7285" x="3313113" y="3763963"/>
          <p14:tracePt t="7309" x="3322638" y="3763963"/>
          <p14:tracePt t="7332" x="3330575" y="3763963"/>
          <p14:tracePt t="7726" x="3322638" y="3763963"/>
          <p14:tracePt t="7733" x="3313113" y="3763963"/>
          <p14:tracePt t="7739" x="3287713" y="3756025"/>
          <p14:tracePt t="7747" x="3262313" y="3756025"/>
          <p14:tracePt t="7755" x="3244850" y="3748088"/>
          <p14:tracePt t="7764" x="3228975" y="3748088"/>
          <p14:tracePt t="7771" x="3211513" y="3738563"/>
          <p14:tracePt t="7780" x="3203575" y="3738563"/>
          <p14:tracePt t="7787" x="3194050" y="3738563"/>
          <p14:tracePt t="7794" x="3186113" y="3738563"/>
          <p14:tracePt t="7801" x="3186113" y="3730625"/>
          <p14:tracePt t="7809" x="3178175" y="3730625"/>
          <p14:tracePt t="7818" x="3168650" y="3730625"/>
          <p14:tracePt t="7825" x="3160713" y="3730625"/>
          <p14:tracePt t="7887" x="3152775" y="3730625"/>
          <p14:tracePt t="7897" x="3143250" y="3730625"/>
          <p14:tracePt t="7912" x="3127375" y="3730625"/>
          <p14:tracePt t="7917" x="3117850" y="3730625"/>
          <p14:tracePt t="7925" x="3109913" y="3730625"/>
          <p14:tracePt t="7933" x="3100388" y="3730625"/>
          <p14:tracePt t="7942" x="3092450" y="3730625"/>
          <p14:tracePt t="7950" x="3084513" y="3730625"/>
          <p14:tracePt t="7955" x="3067050" y="3730625"/>
          <p14:tracePt t="7964" x="3059113" y="3730625"/>
          <p14:tracePt t="7980" x="3041650" y="3730625"/>
          <p14:tracePt t="7988" x="3024188" y="3730625"/>
          <p14:tracePt t="7996" x="3008313" y="3730625"/>
          <p14:tracePt t="8001" x="2982913" y="3730625"/>
          <p14:tracePt t="8010" x="2965450" y="3730625"/>
          <p14:tracePt t="8017" x="2940050" y="3730625"/>
          <p14:tracePt t="8026" x="2914650" y="3730625"/>
          <p14:tracePt t="8034" x="2889250" y="3730625"/>
          <p14:tracePt t="8041" x="2871788" y="3730625"/>
          <p14:tracePt t="8049" x="2838450" y="3730625"/>
          <p14:tracePt t="8056" x="2820988" y="3730625"/>
          <p14:tracePt t="8064" x="2795588" y="3730625"/>
          <p14:tracePt t="8071" x="2778125" y="3730625"/>
          <p14:tracePt t="8080" x="2770188" y="3730625"/>
          <p14:tracePt t="8088" x="2760663" y="3730625"/>
          <p14:tracePt t="8096" x="2752725" y="3730625"/>
          <p14:tracePt t="11796" x="2770188" y="3730625"/>
          <p14:tracePt t="11801" x="2795588" y="3730625"/>
          <p14:tracePt t="11809" x="2838450" y="3730625"/>
          <p14:tracePt t="11818" x="2897188" y="3730625"/>
          <p14:tracePt t="11825" x="2973388" y="3730625"/>
          <p14:tracePt t="11834" x="3067050" y="3730625"/>
          <p14:tracePt t="11841" x="3100388" y="3730625"/>
          <p14:tracePt t="11848" x="3211513" y="3730625"/>
          <p14:tracePt t="11856" x="3270250" y="3730625"/>
          <p14:tracePt t="11864" x="3330575" y="3730625"/>
          <p14:tracePt t="11872" x="3381375" y="3730625"/>
          <p14:tracePt t="11882" x="3457575" y="3730625"/>
          <p14:tracePt t="11888" x="3525838" y="3730625"/>
          <p14:tracePt t="11896" x="3652838" y="3730625"/>
          <p14:tracePt t="11903" x="3781425" y="3730625"/>
          <p14:tracePt t="11909" x="3865563" y="3730625"/>
          <p14:tracePt t="11918" x="3992563" y="3730625"/>
          <p14:tracePt t="11925" x="4137025" y="3748088"/>
          <p14:tracePt t="11934" x="4265613" y="3748088"/>
          <p14:tracePt t="11941" x="4316413" y="3748088"/>
          <p14:tracePt t="11950" x="4418013" y="3748088"/>
          <p14:tracePt t="11957" x="4503738" y="3748088"/>
          <p14:tracePt t="11964" x="4562475" y="3748088"/>
          <p14:tracePt t="11972" x="4621213" y="3748088"/>
          <p14:tracePt t="11979" x="4638675" y="3748088"/>
          <p14:tracePt t="11988" x="4681538" y="3748088"/>
          <p14:tracePt t="11995" x="4714875" y="3748088"/>
          <p14:tracePt t="12004" x="4749800" y="3748088"/>
          <p14:tracePt t="12010" x="4783138" y="3748088"/>
          <p14:tracePt t="12018" x="4808538" y="3748088"/>
          <p14:tracePt t="12026" x="4851400" y="3748088"/>
          <p14:tracePt t="12034" x="4894263" y="3748088"/>
          <p14:tracePt t="12041" x="4919663" y="3748088"/>
          <p14:tracePt t="12050" x="4953000" y="3748088"/>
          <p14:tracePt t="12055" x="4995863" y="3748088"/>
          <p14:tracePt t="12064" x="5003800" y="3748088"/>
          <p14:tracePt t="12072" x="5038725" y="3748088"/>
          <p14:tracePt t="12079" x="5064125" y="3748088"/>
          <p14:tracePt t="12088" x="5097463" y="3748088"/>
          <p14:tracePt t="12095" x="5114925" y="3748088"/>
          <p14:tracePt t="12103" x="5140325" y="3738563"/>
          <p14:tracePt t="12110" x="5173663" y="3738563"/>
          <p14:tracePt t="12117" x="5191125" y="3738563"/>
          <p14:tracePt t="12126" x="5216525" y="3730625"/>
          <p14:tracePt t="12134" x="5233988" y="3730625"/>
          <p14:tracePt t="12142" x="5241925" y="3730625"/>
          <p14:tracePt t="12150" x="5259388" y="3730625"/>
          <p14:tracePt t="12157" x="5276850" y="3730625"/>
          <p14:tracePt t="12166" x="5276850" y="3722688"/>
          <p14:tracePt t="12171" x="5284788" y="3722688"/>
          <p14:tracePt t="12179" x="5292725" y="3722688"/>
          <p14:tracePt t="12196" x="5302250" y="3722688"/>
          <p14:tracePt t="12212" x="5310188" y="3722688"/>
          <p14:tracePt t="12258" x="5318125" y="3722688"/>
          <p14:tracePt t="12296" x="5327650" y="3722688"/>
          <p14:tracePt t="12312" x="5327650" y="3713163"/>
          <p14:tracePt t="16196" x="5318125" y="3713163"/>
          <p14:tracePt t="16203" x="5292725" y="3748088"/>
          <p14:tracePt t="16211" x="5276850" y="3763963"/>
          <p14:tracePt t="16220" x="5259388" y="3781425"/>
          <p14:tracePt t="16225" x="5241925" y="3781425"/>
          <p14:tracePt t="16233" x="5233988" y="3790950"/>
          <p14:tracePt t="16241" x="5233988" y="3798888"/>
          <p14:tracePt t="16250" x="5224463" y="3806825"/>
          <p14:tracePt t="16258" x="5216525" y="3806825"/>
          <p14:tracePt t="16266" x="5216525" y="3816350"/>
          <p14:tracePt t="16282" x="5199063" y="3824288"/>
          <p14:tracePt t="16296" x="5191125" y="3832225"/>
          <p14:tracePt t="16312" x="5191125" y="3841750"/>
          <p14:tracePt t="16320" x="5183188" y="3849688"/>
          <p14:tracePt t="16342" x="5173663" y="3849688"/>
          <p14:tracePt t="16358" x="5165725" y="3857625"/>
          <p14:tracePt t="16366" x="5165725" y="3867150"/>
          <p14:tracePt t="16383" x="5157788" y="3867150"/>
          <p14:tracePt t="16389" x="5157788" y="3875088"/>
          <p14:tracePt t="16403" x="5148263" y="3883025"/>
          <p14:tracePt t="16428" x="5148263" y="3892550"/>
          <p14:tracePt t="16450" x="5140325" y="3892550"/>
          <p14:tracePt t="16457" x="5140325" y="3900488"/>
          <p14:tracePt t="16465" x="5132388" y="3900488"/>
          <p14:tracePt t="16481" x="5132388" y="3908425"/>
          <p14:tracePt t="16497" x="5122863" y="3908425"/>
          <p14:tracePt t="16520" x="5122863" y="3917950"/>
          <p14:tracePt t="16536" x="5122863" y="3925888"/>
          <p14:tracePt t="16550" x="5114925" y="3935413"/>
          <p14:tracePt t="16573" x="5106988" y="3935413"/>
          <p14:tracePt t="16598" x="5106988" y="3943350"/>
          <p14:tracePt t="16612" x="5106988" y="3951288"/>
          <p14:tracePt t="16628" x="5097463" y="3951288"/>
          <p14:tracePt t="16644" x="5097463" y="3960813"/>
          <p14:tracePt t="16650" x="5089525" y="3960813"/>
          <p14:tracePt t="16666" x="5089525" y="3968750"/>
          <p14:tracePt t="16682" x="5080000" y="3968750"/>
          <p14:tracePt t="16699" x="5080000" y="3976688"/>
          <p14:tracePt t="16704" x="5080000" y="3986213"/>
          <p14:tracePt t="16711" x="5072063" y="3994150"/>
          <p14:tracePt t="16728" x="5064125" y="3994150"/>
          <p14:tracePt t="16736" x="5064125" y="4002088"/>
          <p14:tracePt t="16750" x="5064125" y="4011613"/>
          <p14:tracePt t="16766" x="5054600" y="4019550"/>
          <p14:tracePt t="16774" x="5054600" y="4027488"/>
          <p14:tracePt t="16782" x="5046663" y="4037013"/>
          <p14:tracePt t="16789" x="5038725" y="4037013"/>
          <p14:tracePt t="16798" x="5038725" y="4044950"/>
          <p14:tracePt t="16804" x="5038725" y="4052888"/>
          <p14:tracePt t="16820" x="5029200" y="4062413"/>
          <p14:tracePt t="16827" x="5021263" y="4070350"/>
          <p14:tracePt t="16835" x="5021263" y="4079875"/>
          <p14:tracePt t="16851" x="5021263" y="4087813"/>
          <p14:tracePt t="16860" x="5013325" y="4095750"/>
          <p14:tracePt t="16867" x="5003800" y="4095750"/>
          <p14:tracePt t="16874" x="5003800" y="4105275"/>
          <p14:tracePt t="16883" x="5003800" y="4113213"/>
          <p14:tracePt t="16899" x="4995863" y="4121150"/>
          <p14:tracePt t="16907" x="4995863" y="4130675"/>
          <p14:tracePt t="16915" x="4987925" y="4138613"/>
          <p14:tracePt t="16928" x="4987925" y="4146550"/>
          <p14:tracePt t="16936" x="4978400" y="4156075"/>
          <p14:tracePt t="16944" x="4978400" y="4164013"/>
          <p14:tracePt t="16951" x="4970463" y="4171950"/>
          <p14:tracePt t="16960" x="4970463" y="4189413"/>
          <p14:tracePt t="16967" x="4962525" y="4197350"/>
          <p14:tracePt t="16974" x="4945063" y="4214813"/>
          <p14:tracePt t="16982" x="4945063" y="4224338"/>
          <p14:tracePt t="16989" x="4935538" y="4232275"/>
          <p14:tracePt t="16998" x="4935538" y="4249738"/>
          <p14:tracePt t="17006" x="4927600" y="4275138"/>
          <p14:tracePt t="17011" x="4919663" y="4291013"/>
          <p14:tracePt t="17020" x="4910138" y="4300538"/>
          <p14:tracePt t="17027" x="4910138" y="4308475"/>
          <p14:tracePt t="17036" x="4894263" y="4333875"/>
          <p14:tracePt t="17044" x="4884738" y="4341813"/>
          <p14:tracePt t="17051" x="4884738" y="4368800"/>
          <p14:tracePt t="17060" x="4876800" y="4384675"/>
          <p14:tracePt t="17066" x="4876800" y="4402138"/>
          <p14:tracePt t="17073" x="4859338" y="4419600"/>
          <p14:tracePt t="17082" x="4851400" y="4445000"/>
          <p14:tracePt t="17089" x="4843463" y="4478338"/>
          <p14:tracePt t="17098" x="4833938" y="4495800"/>
          <p14:tracePt t="17106" x="4818063" y="4521200"/>
          <p14:tracePt t="17114" x="4808538" y="4546600"/>
          <p14:tracePt t="17122" x="4791075" y="4589463"/>
          <p14:tracePt t="17128" x="4775200" y="4622800"/>
          <p14:tracePt t="17136" x="4757738" y="4673600"/>
          <p14:tracePt t="17144" x="4740275" y="4699000"/>
          <p14:tracePt t="17152" x="4724400" y="4741863"/>
          <p14:tracePt t="17160" x="4706938" y="4775200"/>
          <p14:tracePt t="17167" x="4689475" y="4827588"/>
          <p14:tracePt t="17176" x="4673600" y="4860925"/>
          <p14:tracePt t="17182" x="4664075" y="4886325"/>
          <p14:tracePt t="17189" x="4646613" y="4911725"/>
          <p14:tracePt t="17199" x="4638675" y="4929188"/>
          <p14:tracePt t="17205" x="4621213" y="4946650"/>
          <p14:tracePt t="17214" x="4613275" y="4962525"/>
          <p14:tracePt t="17221" x="4613275" y="4972050"/>
          <p14:tracePt t="17228" x="4605338" y="4979988"/>
          <p14:tracePt t="17236" x="4595813" y="4987925"/>
          <p14:tracePt t="17244" x="4595813" y="4997450"/>
          <p14:tracePt t="17251" x="4587875" y="4997450"/>
          <p14:tracePt t="17259" x="4587875" y="5005388"/>
          <p14:tracePt t="17267" x="4587875" y="5013325"/>
          <p14:tracePt t="20474" x="4587875" y="5030788"/>
          <p14:tracePt t="20481" x="4579938" y="5073650"/>
          <p14:tracePt t="20489" x="4579938" y="5106988"/>
          <p14:tracePt t="20498" x="4579938" y="5132388"/>
          <p14:tracePt t="20508" x="4579938" y="5157788"/>
          <p14:tracePt t="20512" x="4570413" y="5183188"/>
          <p14:tracePt t="20520" x="4570413" y="5218113"/>
          <p14:tracePt t="20528" x="4570413" y="5226050"/>
          <p14:tracePt t="20536" x="4570413" y="5243513"/>
          <p14:tracePt t="20544" x="4562475" y="5268913"/>
          <p14:tracePt t="20551" x="4562475" y="5286375"/>
          <p14:tracePt t="20560" x="4562475" y="5302250"/>
          <p14:tracePt t="20566" x="4562475" y="5319713"/>
          <p14:tracePt t="20573" x="4562475" y="5327650"/>
          <p14:tracePt t="20582" x="4554538" y="5345113"/>
          <p14:tracePt t="20589" x="4554538" y="5370513"/>
          <p14:tracePt t="20598" x="4554538" y="5380038"/>
          <p14:tracePt t="20605" x="4554538" y="5387975"/>
          <p14:tracePt t="20612" x="4554538" y="5395913"/>
          <p14:tracePt t="20619" x="4554538" y="5413375"/>
          <p14:tracePt t="20628" x="4554538" y="5430838"/>
          <p14:tracePt t="20644" x="4554538" y="5446713"/>
          <p14:tracePt t="20651" x="4554538" y="5456238"/>
          <p14:tracePt t="20657" x="4554538" y="5472113"/>
          <p14:tracePt t="20666" x="4554538" y="5489575"/>
          <p14:tracePt t="20682" x="4554538" y="5507038"/>
          <p14:tracePt t="20689" x="4554538" y="5532438"/>
          <p14:tracePt t="20698" x="4554538" y="5549900"/>
          <p14:tracePt t="20705" x="4562475" y="5565775"/>
          <p14:tracePt t="20714" x="4562475" y="5600700"/>
          <p14:tracePt t="20728" x="4570413" y="5634038"/>
          <p14:tracePt t="20736" x="4579938" y="5659438"/>
          <p14:tracePt t="20744" x="4587875" y="5684838"/>
          <p14:tracePt t="20752" x="4595813" y="5719763"/>
          <p14:tracePt t="20760" x="4605338" y="5727700"/>
          <p14:tracePt t="20767" x="4613275" y="5753100"/>
          <p14:tracePt t="20773" x="4621213" y="5778500"/>
          <p14:tracePt t="20782" x="4630738" y="5795963"/>
          <p14:tracePt t="20789" x="4646613" y="5813425"/>
          <p14:tracePt t="20798" x="4646613" y="5821363"/>
          <p14:tracePt t="20805" x="4664075" y="5838825"/>
          <p14:tracePt t="20814" x="4681538" y="5872163"/>
          <p14:tracePt t="20821" x="4699000" y="5889625"/>
          <p14:tracePt t="20828" x="4714875" y="5915025"/>
          <p14:tracePt t="20837" x="4724400" y="5932488"/>
          <p14:tracePt t="20844" x="4740275" y="5948363"/>
          <p14:tracePt t="20852" x="4757738" y="5973763"/>
          <p14:tracePt t="20861" x="4783138" y="5991225"/>
          <p14:tracePt t="20867" x="4800600" y="6008688"/>
          <p14:tracePt t="20873" x="4800600" y="6016625"/>
          <p14:tracePt t="20881" x="4826000" y="6034088"/>
          <p14:tracePt t="20889" x="4833938" y="6042025"/>
          <p14:tracePt t="20910" x="4868863" y="6076950"/>
          <p14:tracePt t="20913" x="4894263" y="6102350"/>
          <p14:tracePt t="20921" x="4935538" y="6135688"/>
          <p14:tracePt t="20927" x="4953000" y="6143625"/>
          <p14:tracePt t="20936" x="4978400" y="6161088"/>
          <p14:tracePt t="20945" x="5003800" y="6186488"/>
          <p14:tracePt t="20952" x="5029200" y="6194425"/>
          <p14:tracePt t="20960" x="5054600" y="6211888"/>
          <p14:tracePt t="20968" x="5072063" y="6221413"/>
          <p14:tracePt t="20973" x="5106988" y="6229350"/>
          <p14:tracePt t="20982" x="5132388" y="6237288"/>
          <p14:tracePt t="20990" x="5165725" y="6246813"/>
          <p14:tracePt t="20998" x="5199063" y="6254750"/>
          <p14:tracePt t="21005" x="5224463" y="6254750"/>
          <p14:tracePt t="21014" x="5267325" y="6254750"/>
          <p14:tracePt t="21021" x="5302250" y="6254750"/>
          <p14:tracePt t="21030" x="5327650" y="6254750"/>
          <p14:tracePt t="21036" x="5368925" y="6254750"/>
          <p14:tracePt t="21044" x="5429250" y="6254750"/>
          <p14:tracePt t="21052" x="5472113" y="6254750"/>
          <p14:tracePt t="21060" x="5513388" y="6254750"/>
          <p14:tracePt t="21068" x="5530850" y="6254750"/>
          <p14:tracePt t="21076" x="5573713" y="6254750"/>
          <p14:tracePt t="21084" x="5616575" y="6254750"/>
          <p14:tracePt t="21089" x="5657850" y="6237288"/>
          <p14:tracePt t="21098" x="5692775" y="6229350"/>
          <p14:tracePt t="21106" x="5718175" y="6229350"/>
          <p14:tracePt t="21113" x="5751513" y="6211888"/>
          <p14:tracePt t="21122" x="5794375" y="6203950"/>
          <p14:tracePt t="21129" x="5811838" y="6194425"/>
          <p14:tracePt t="21137" x="5837238" y="6186488"/>
          <p14:tracePt t="21144" x="5862638" y="6178550"/>
          <p14:tracePt t="21151" x="5870575" y="6161088"/>
          <p14:tracePt t="21159" x="5888038" y="6153150"/>
          <p14:tracePt t="21168" x="5905500" y="6143625"/>
          <p14:tracePt t="21176" x="5913438" y="6143625"/>
          <p14:tracePt t="21190" x="5921375" y="6135688"/>
          <p14:tracePt t="21206" x="5930900" y="6127750"/>
          <p14:tracePt t="21222" x="5930900" y="6118225"/>
          <p14:tracePt t="21252" x="5938838" y="6118225"/>
          <p14:tracePt t="21260" x="5938838" y="6110288"/>
          <p14:tracePt t="21276" x="5946775" y="6102350"/>
        </p14:tracePtLst>
      </p14:laserTraceLst>
    </p:ext>
    <p:ext uri="{E180D4A7-C9FB-4DFB-919C-405C955672EB}">
      <p14:showEvtLst xmlns:p14="http://schemas.microsoft.com/office/powerpoint/2010/main">
        <p14:playEvt time="1398" objId="9"/>
        <p14:stopEvt time="26518" objId="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16836"/>
            <a:ext cx="10515600" cy="1325563"/>
          </a:xfrm>
        </p:spPr>
        <p:txBody>
          <a:bodyPr/>
          <a:lstStyle/>
          <a:p>
            <a:r>
              <a:rPr lang="en-US" dirty="0"/>
              <a:t>FEATURES: Orbit Propagator</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200" y="1443663"/>
            <a:ext cx="6205695" cy="4876627"/>
          </a:xfrm>
        </p:spPr>
        <p:txBody>
          <a:bodyPr>
            <a:normAutofit/>
          </a:bodyPr>
          <a:lstStyle/>
          <a:p>
            <a:r>
              <a:rPr lang="en-US" sz="2200" dirty="0">
                <a:latin typeface="Times New Roman" panose="02020603050405020304" pitchFamily="18" charset="0"/>
                <a:cs typeface="Times New Roman" panose="02020603050405020304" pitchFamily="18" charset="0"/>
              </a:rPr>
              <a:t>Propagator: produces satellite states (position, velocity) at resolution of a propagation time-step throughout the mission from a given satellite initial-state.</a:t>
            </a:r>
          </a:p>
          <a:p>
            <a:r>
              <a:rPr lang="en-US" sz="2200" dirty="0">
                <a:latin typeface="Times New Roman" panose="02020603050405020304" pitchFamily="18" charset="0"/>
                <a:cs typeface="Times New Roman" panose="02020603050405020304" pitchFamily="18" charset="0"/>
              </a:rPr>
              <a:t>Satellite-state at any time-instant allows to compute the relative geometry with respect to ground-locations to know if they can be imaged (coverage) and if so distances, angles at which the imaging can take place.</a:t>
            </a:r>
          </a:p>
          <a:p>
            <a:r>
              <a:rPr lang="en-US" sz="2200" dirty="0">
                <a:latin typeface="Times New Roman" panose="02020603050405020304" pitchFamily="18" charset="0"/>
                <a:cs typeface="Times New Roman" panose="02020603050405020304" pitchFamily="18" charset="0"/>
              </a:rPr>
              <a:t>Propagator is a J2-analytical propagator which gives moderate accuracy of satellite-state prediction for 1~2 days.</a:t>
            </a:r>
          </a:p>
          <a:p>
            <a:r>
              <a:rPr lang="en-US" sz="2200" dirty="0">
                <a:latin typeface="Times New Roman" panose="02020603050405020304" pitchFamily="18" charset="0"/>
                <a:cs typeface="Times New Roman" panose="02020603050405020304" pitchFamily="18" charset="0"/>
              </a:rPr>
              <a:t>Adding support to accept higher-fidelity orbit-data from other sources such as GMAT, STK.</a:t>
            </a:r>
          </a:p>
        </p:txBody>
      </p:sp>
      <p:pic>
        <p:nvPicPr>
          <p:cNvPr id="4" name="Picture 3">
            <a:extLst>
              <a:ext uri="{FF2B5EF4-FFF2-40B4-BE49-F238E27FC236}">
                <a16:creationId xmlns:a16="http://schemas.microsoft.com/office/drawing/2014/main" id="{D9D791EF-FA57-4DC6-AACE-4ACF85E07A6A}"/>
              </a:ext>
            </a:extLst>
          </p:cNvPr>
          <p:cNvPicPr>
            <a:picLocks noChangeAspect="1"/>
          </p:cNvPicPr>
          <p:nvPr/>
        </p:nvPicPr>
        <p:blipFill>
          <a:blip r:embed="rId6"/>
          <a:stretch>
            <a:fillRect/>
          </a:stretch>
        </p:blipFill>
        <p:spPr>
          <a:xfrm>
            <a:off x="7384878" y="1370111"/>
            <a:ext cx="4452079" cy="3353856"/>
          </a:xfrm>
          <a:prstGeom prst="rect">
            <a:avLst/>
          </a:prstGeom>
        </p:spPr>
      </p:pic>
      <p:sp>
        <p:nvSpPr>
          <p:cNvPr id="5" name="Rectangle 4">
            <a:extLst>
              <a:ext uri="{FF2B5EF4-FFF2-40B4-BE49-F238E27FC236}">
                <a16:creationId xmlns:a16="http://schemas.microsoft.com/office/drawing/2014/main" id="{573EFDE8-0852-4AEA-905F-0DF3D01EC2EC}"/>
              </a:ext>
            </a:extLst>
          </p:cNvPr>
          <p:cNvSpPr/>
          <p:nvPr/>
        </p:nvSpPr>
        <p:spPr>
          <a:xfrm>
            <a:off x="8005853" y="5038970"/>
            <a:ext cx="3600089" cy="369332"/>
          </a:xfrm>
          <a:prstGeom prst="rect">
            <a:avLst/>
          </a:prstGeom>
        </p:spPr>
        <p:txBody>
          <a:bodyPr wrap="none">
            <a:spAutoFit/>
          </a:bodyPr>
          <a:lstStyle/>
          <a:p>
            <a:pPr algn="ctr"/>
            <a:r>
              <a:rPr lang="en-US" i="1" dirty="0"/>
              <a:t>Propagation time-step determination</a:t>
            </a:r>
          </a:p>
        </p:txBody>
      </p:sp>
      <p:pic>
        <p:nvPicPr>
          <p:cNvPr id="9" name="slide5">
            <a:hlinkClick r:id="" action="ppaction://media"/>
            <a:extLst>
              <a:ext uri="{FF2B5EF4-FFF2-40B4-BE49-F238E27FC236}">
                <a16:creationId xmlns:a16="http://schemas.microsoft.com/office/drawing/2014/main" id="{FB1BB927-27A6-4185-838E-966A129ED9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25147" y="121443"/>
            <a:ext cx="487362" cy="487363"/>
          </a:xfrm>
          <a:prstGeom prst="rect">
            <a:avLst/>
          </a:prstGeom>
        </p:spPr>
      </p:pic>
      <p:sp>
        <p:nvSpPr>
          <p:cNvPr id="12" name="Slide Number Placeholder 11">
            <a:extLst>
              <a:ext uri="{FF2B5EF4-FFF2-40B4-BE49-F238E27FC236}">
                <a16:creationId xmlns:a16="http://schemas.microsoft.com/office/drawing/2014/main" id="{E56F7850-FD55-4AD8-93D1-377441EFF46B}"/>
              </a:ext>
            </a:extLst>
          </p:cNvPr>
          <p:cNvSpPr>
            <a:spLocks noGrp="1"/>
          </p:cNvSpPr>
          <p:nvPr>
            <p:ph type="sldNum" sz="quarter" idx="12"/>
          </p:nvPr>
        </p:nvSpPr>
        <p:spPr/>
        <p:txBody>
          <a:bodyPr/>
          <a:lstStyle/>
          <a:p>
            <a:fld id="{31C04E32-9598-4F51-AA87-83B7D842DB32}" type="slidenum">
              <a:rPr lang="en-US" smtClean="0"/>
              <a:t>5</a:t>
            </a:fld>
            <a:endParaRPr lang="en-US"/>
          </a:p>
        </p:txBody>
      </p:sp>
    </p:spTree>
    <p:custDataLst>
      <p:tags r:id="rId1"/>
    </p:custDataLst>
    <p:extLst>
      <p:ext uri="{BB962C8B-B14F-4D97-AF65-F5344CB8AC3E}">
        <p14:creationId xmlns:p14="http://schemas.microsoft.com/office/powerpoint/2010/main" val="405743626"/>
      </p:ext>
    </p:extLst>
  </p:cSld>
  <p:clrMapOvr>
    <a:masterClrMapping/>
  </p:clrMapOvr>
  <mc:AlternateContent xmlns:mc="http://schemas.openxmlformats.org/markup-compatibility/2006" xmlns:p14="http://schemas.microsoft.com/office/powerpoint/2010/main">
    <mc:Choice Requires="p14">
      <p:transition spd="slow" p14:dur="2000" advTm="44282"/>
    </mc:Choice>
    <mc:Fallback xmlns="">
      <p:transition spd="slow" advTm="44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4133" x="5956300" y="6102350"/>
          <p14:tracePt t="4152" x="5964238" y="6092825"/>
          <p14:tracePt t="4157" x="5972175" y="6092825"/>
          <p14:tracePt t="4165" x="5972175" y="6084888"/>
          <p14:tracePt t="4171" x="5981700" y="6084888"/>
          <p14:tracePt t="4179" x="5989638" y="6084888"/>
          <p14:tracePt t="4187" x="5997575" y="6084888"/>
          <p14:tracePt t="4203" x="5997575" y="6076950"/>
          <p14:tracePt t="4217" x="6007100" y="6076950"/>
          <p14:tracePt t="4233" x="6015038" y="6076950"/>
          <p14:tracePt t="4272" x="6024563" y="6076950"/>
          <p14:tracePt t="4295" x="6032500" y="6076950"/>
          <p14:tracePt t="4311" x="6040438" y="6076950"/>
          <p14:tracePt t="4317" x="6040438" y="6067425"/>
          <p14:tracePt t="4325" x="6049963" y="6067425"/>
          <p14:tracePt t="4333" x="6057900" y="6067425"/>
          <p14:tracePt t="4341" x="6065838" y="6067425"/>
          <p14:tracePt t="4349" x="6083300" y="6049963"/>
          <p14:tracePt t="4365" x="6100763" y="6049963"/>
          <p14:tracePt t="4373" x="6108700" y="6049963"/>
          <p14:tracePt t="4387" x="6116638" y="6049963"/>
          <p14:tracePt t="4395" x="6126163" y="6042025"/>
          <p14:tracePt t="4403" x="6134100" y="6042025"/>
          <p14:tracePt t="4411" x="6151563" y="6034088"/>
          <p14:tracePt t="4419" x="6159500" y="6024563"/>
          <p14:tracePt t="4433" x="6176963" y="6024563"/>
          <p14:tracePt t="4441" x="6184900" y="6024563"/>
          <p14:tracePt t="4457" x="6194425" y="6024563"/>
          <p14:tracePt t="4473" x="6202363" y="6016625"/>
          <p14:tracePt t="4479" x="6210300" y="6016625"/>
          <p14:tracePt t="4495" x="6227763" y="6008688"/>
          <p14:tracePt t="4503" x="6235700" y="6008688"/>
          <p14:tracePt t="4520" x="6245225" y="6008688"/>
          <p14:tracePt t="4527" x="6253163" y="6008688"/>
          <p14:tracePt t="4541" x="6261100" y="6008688"/>
          <p14:tracePt t="4549" x="6270625" y="6008688"/>
          <p14:tracePt t="4557" x="6278563" y="6008688"/>
          <p14:tracePt t="4565" x="6278563" y="5999163"/>
          <p14:tracePt t="4581" x="6286500" y="5999163"/>
          <p14:tracePt t="4589" x="6296025" y="5999163"/>
          <p14:tracePt t="4611" x="6296025" y="5991225"/>
          <p14:tracePt t="4619" x="6303963" y="5991225"/>
          <p14:tracePt t="4636" x="6311900" y="5991225"/>
          <p14:tracePt t="4649" x="6311900" y="5983288"/>
          <p14:tracePt t="4681" x="6321425" y="5983288"/>
          <p14:tracePt t="4695" x="6329363" y="5983288"/>
          <p14:tracePt t="4711" x="6338888" y="5983288"/>
          <p14:tracePt t="4743" x="6346825" y="5973763"/>
          <p14:tracePt t="4757" x="6354763" y="5973763"/>
          <p14:tracePt t="4765" x="6354763" y="5965825"/>
          <p14:tracePt t="4781" x="6364288" y="5965825"/>
          <p14:tracePt t="4795" x="6372225" y="5965825"/>
          <p14:tracePt t="4820" x="6380163" y="5965825"/>
          <p14:tracePt t="4836" x="6380163" y="5957888"/>
          <p14:tracePt t="4849" x="6389688" y="5957888"/>
          <p14:tracePt t="4857" x="6397625" y="5957888"/>
          <p14:tracePt t="4865" x="6397625" y="5948363"/>
          <p14:tracePt t="4881" x="6397625" y="5940425"/>
          <p14:tracePt t="4889" x="6405563" y="5940425"/>
          <p14:tracePt t="4897" x="6415088" y="5940425"/>
          <p14:tracePt t="4911" x="6423025" y="5940425"/>
          <p14:tracePt t="4927" x="6423025" y="5932488"/>
          <p14:tracePt t="4935" x="6430963" y="5932488"/>
          <p14:tracePt t="4949" x="6440488" y="5932488"/>
          <p14:tracePt t="4957" x="6440488" y="5922963"/>
          <p14:tracePt t="4989" x="6448425" y="5922963"/>
          <p14:tracePt t="4997" x="6456363" y="5922963"/>
          <p14:tracePt t="5011" x="6465888" y="5922963"/>
          <p14:tracePt t="5019" x="6465888" y="5915025"/>
          <p14:tracePt t="5027" x="6473825" y="5915025"/>
          <p14:tracePt t="5052" x="6483350" y="5905500"/>
          <p14:tracePt t="5522" x="6499225" y="5897563"/>
          <p14:tracePt t="5529" x="6516688" y="5897563"/>
          <p14:tracePt t="5537" x="6524625" y="5897563"/>
          <p14:tracePt t="5543" x="6534150" y="5897563"/>
          <p14:tracePt t="5551" x="6542088" y="5897563"/>
          <p14:tracePt t="5559" x="6550025" y="5889625"/>
          <p14:tracePt t="5567" x="6559550" y="5889625"/>
          <p14:tracePt t="5575" x="6575425" y="5880100"/>
          <p14:tracePt t="5590" x="6584950" y="5880100"/>
          <p14:tracePt t="5597" x="6600825" y="5872163"/>
          <p14:tracePt t="5605" x="6610350" y="5872163"/>
          <p14:tracePt t="5613" x="6618288" y="5872163"/>
          <p14:tracePt t="5621" x="6626225" y="5872163"/>
          <p14:tracePt t="5629" x="6626225" y="5864225"/>
          <p14:tracePt t="5635" x="6635750" y="5864225"/>
          <p14:tracePt t="5643" x="6643688" y="5864225"/>
          <p14:tracePt t="5683" x="6653213" y="5864225"/>
          <p14:tracePt t="5814" x="6661150" y="5864225"/>
          <p14:tracePt t="5830" x="6669088" y="5864225"/>
          <p14:tracePt t="5845" x="6678613" y="5864225"/>
          <p14:tracePt t="5859" x="6686550" y="5864225"/>
          <p14:tracePt t="5883" x="6694488" y="5854700"/>
          <p14:tracePt t="5891" x="6704013" y="5854700"/>
          <p14:tracePt t="5899" x="6711950" y="5846763"/>
          <p14:tracePt t="5905" x="6719888" y="5846763"/>
          <p14:tracePt t="5921" x="6729413" y="5838825"/>
          <p14:tracePt t="5930" x="6737350" y="5829300"/>
          <p14:tracePt t="5945" x="6745288" y="5821363"/>
          <p14:tracePt t="5951" x="6754813" y="5813425"/>
          <p14:tracePt t="5959" x="6754813" y="5803900"/>
          <p14:tracePt t="5967" x="6762750" y="5795963"/>
          <p14:tracePt t="5975" x="6770688" y="5795963"/>
          <p14:tracePt t="5983" x="6780213" y="5788025"/>
          <p14:tracePt t="5992" x="6780213" y="5778500"/>
          <p14:tracePt t="5999" x="6788150" y="5770563"/>
          <p14:tracePt t="6005" x="6805613" y="5753100"/>
          <p14:tracePt t="6013" x="6813550" y="5735638"/>
          <p14:tracePt t="6021" x="6823075" y="5727700"/>
          <p14:tracePt t="6029" x="6823075" y="5719763"/>
          <p14:tracePt t="6037" x="6831013" y="5710238"/>
          <p14:tracePt t="6045" x="6838950" y="5694363"/>
          <p14:tracePt t="6053" x="6848475" y="5684838"/>
          <p14:tracePt t="6059" x="6848475" y="5676900"/>
          <p14:tracePt t="6067" x="6856413" y="5676900"/>
          <p14:tracePt t="6075" x="6856413" y="5668963"/>
          <p14:tracePt t="6083" x="6864350" y="5659438"/>
          <p14:tracePt t="6091" x="6864350" y="5651500"/>
          <p14:tracePt t="6107" x="6873875" y="5641975"/>
          <p14:tracePt t="6113" x="6873875" y="5634038"/>
          <p14:tracePt t="6129" x="6881813" y="5626100"/>
          <p14:tracePt t="6145" x="6889750" y="5616575"/>
          <p14:tracePt t="6153" x="6889750" y="5608638"/>
          <p14:tracePt t="6175" x="6889750" y="5600700"/>
          <p14:tracePt t="6183" x="6889750" y="5591175"/>
          <p14:tracePt t="6199" x="6899275" y="5591175"/>
          <p14:tracePt t="6213" x="6899275" y="5575300"/>
          <p14:tracePt t="6221" x="6907213" y="5575300"/>
          <p14:tracePt t="6229" x="6907213" y="5565775"/>
          <p14:tracePt t="6307" x="6907213" y="5557838"/>
          <p14:tracePt t="6315" x="6907213" y="5549900"/>
          <p14:tracePt t="6329" x="6907213" y="5540375"/>
          <p14:tracePt t="6337" x="6907213" y="5532438"/>
          <p14:tracePt t="6345" x="6907213" y="5524500"/>
          <p14:tracePt t="6353" x="6907213" y="5497513"/>
          <p14:tracePt t="6361" x="6907213" y="5481638"/>
          <p14:tracePt t="6367" x="6907213" y="5464175"/>
          <p14:tracePt t="6375" x="6907213" y="5438775"/>
          <p14:tracePt t="6383" x="6907213" y="5405438"/>
          <p14:tracePt t="6391" x="6907213" y="5370513"/>
          <p14:tracePt t="6399" x="6907213" y="5302250"/>
          <p14:tracePt t="6407" x="6899275" y="5260975"/>
          <p14:tracePt t="6415" x="6889750" y="5183188"/>
          <p14:tracePt t="6424" x="6881813" y="5081588"/>
          <p14:tracePt t="6429" x="6881813" y="5048250"/>
          <p14:tracePt t="6437" x="6873875" y="4962525"/>
          <p14:tracePt t="6445" x="6848475" y="4878388"/>
          <p14:tracePt t="6453" x="6838950" y="4775200"/>
          <p14:tracePt t="6461" x="6813550" y="4673600"/>
          <p14:tracePt t="6469" x="6805613" y="4589463"/>
          <p14:tracePt t="6477" x="6780213" y="4486275"/>
          <p14:tracePt t="6483" x="6770688" y="4384675"/>
          <p14:tracePt t="6491" x="6762750" y="4351338"/>
          <p14:tracePt t="6499" x="6754813" y="4249738"/>
          <p14:tracePt t="6508" x="6729413" y="4146550"/>
          <p14:tracePt t="6515" x="6719888" y="4037013"/>
          <p14:tracePt t="6525" x="6719888" y="3951288"/>
          <p14:tracePt t="6531" x="6704013" y="3892550"/>
          <p14:tracePt t="6537" x="6704013" y="3816350"/>
          <p14:tracePt t="6545" x="6704013" y="3790950"/>
          <p14:tracePt t="6554" x="6704013" y="3687763"/>
          <p14:tracePt t="6561" x="6704013" y="3586163"/>
          <p14:tracePt t="6569" x="6704013" y="3527425"/>
          <p14:tracePt t="6577" x="6704013" y="3390900"/>
          <p14:tracePt t="6583" x="6711950" y="3289300"/>
          <p14:tracePt t="6591" x="6711950" y="3254375"/>
          <p14:tracePt t="6599" x="6719888" y="3170238"/>
          <p14:tracePt t="6607" x="6729413" y="3109913"/>
          <p14:tracePt t="6615" x="6729413" y="3076575"/>
          <p14:tracePt t="6624" x="6737350" y="3025775"/>
          <p14:tracePt t="6631" x="6745288" y="2949575"/>
          <p14:tracePt t="6637" x="6745288" y="2889250"/>
          <p14:tracePt t="6645" x="6762750" y="2820988"/>
          <p14:tracePt t="6653" x="6780213" y="2762250"/>
          <p14:tracePt t="6661" x="6788150" y="2701925"/>
          <p14:tracePt t="6669" x="6788150" y="2668588"/>
          <p14:tracePt t="6677" x="6788150" y="2633663"/>
          <p14:tracePt t="6683" x="6797675" y="2582863"/>
          <p14:tracePt t="6692" x="6805613" y="2506663"/>
          <p14:tracePt t="6699" x="6823075" y="2463800"/>
          <p14:tracePt t="6707" x="6823075" y="2430463"/>
          <p14:tracePt t="6715" x="6823075" y="2397125"/>
          <p14:tracePt t="6724" x="6831013" y="2362200"/>
          <p14:tracePt t="6731" x="6831013" y="2328863"/>
          <p14:tracePt t="6740" x="6838950" y="2303463"/>
          <p14:tracePt t="6745" x="6838950" y="2278063"/>
          <p14:tracePt t="6753" x="6848475" y="2252663"/>
          <p14:tracePt t="6761" x="6848475" y="2243138"/>
          <p14:tracePt t="6769" x="6848475" y="2227263"/>
          <p14:tracePt t="6777" x="6856413" y="2209800"/>
          <p14:tracePt t="6785" x="6856413" y="2200275"/>
          <p14:tracePt t="6793" x="6856413" y="2192338"/>
          <p14:tracePt t="6800" x="6856413" y="2184400"/>
          <p14:tracePt t="6807" x="6856413" y="2174875"/>
          <p14:tracePt t="6815" x="6864350" y="2174875"/>
          <p14:tracePt t="6824" x="6864350" y="2159000"/>
          <p14:tracePt t="6840" x="6864350" y="2133600"/>
          <p14:tracePt t="6845" x="6864350" y="2124075"/>
          <p14:tracePt t="6853" x="6873875" y="2124075"/>
          <p14:tracePt t="7471" x="6856413" y="2141538"/>
          <p14:tracePt t="7479" x="6831013" y="2159000"/>
          <p14:tracePt t="7485" x="6823075" y="2184400"/>
          <p14:tracePt t="7493" x="6813550" y="2184400"/>
          <p14:tracePt t="7501" x="6797675" y="2192338"/>
          <p14:tracePt t="7509" x="6780213" y="2209800"/>
          <p14:tracePt t="7517" x="6770688" y="2227263"/>
          <p14:tracePt t="7525" x="6754813" y="2235200"/>
          <p14:tracePt t="7531" x="6737350" y="2243138"/>
          <p14:tracePt t="7540" x="6729413" y="2252663"/>
          <p14:tracePt t="7547" x="6729413" y="2260600"/>
          <p14:tracePt t="7555" x="6711950" y="2268538"/>
          <p14:tracePt t="7577" x="6704013" y="2278063"/>
          <p14:tracePt t="7585" x="6694488" y="2278063"/>
          <p14:tracePt t="7593" x="6694488" y="2286000"/>
          <p14:tracePt t="7601" x="6686550" y="2286000"/>
          <p14:tracePt t="7633" x="6678613" y="2293938"/>
          <p14:tracePt t="7655" x="6669088" y="2293938"/>
          <p14:tracePt t="12042" x="6661150" y="2344738"/>
          <p14:tracePt t="12049" x="6643688" y="2422525"/>
          <p14:tracePt t="12055" x="6610350" y="2481263"/>
          <p14:tracePt t="12063" x="6592888" y="2557463"/>
          <p14:tracePt t="12071" x="6567488" y="2617788"/>
          <p14:tracePt t="12079" x="6550025" y="2651125"/>
          <p14:tracePt t="12087" x="6542088" y="2727325"/>
          <p14:tracePt t="12095" x="6516688" y="2813050"/>
          <p14:tracePt t="12101" x="6508750" y="2838450"/>
          <p14:tracePt t="12110" x="6483350" y="2922588"/>
          <p14:tracePt t="12117" x="6473825" y="2949575"/>
          <p14:tracePt t="12127" x="6456363" y="3025775"/>
          <p14:tracePt t="12144" x="6397625" y="3160713"/>
          <p14:tracePt t="12149" x="6380163" y="3228975"/>
          <p14:tracePt t="12155" x="6372225" y="3271838"/>
          <p14:tracePt t="12163" x="6338888" y="3330575"/>
          <p14:tracePt t="12171" x="6329363" y="3382963"/>
          <p14:tracePt t="12179" x="6311900" y="3433763"/>
          <p14:tracePt t="12187" x="6286500" y="3492500"/>
          <p14:tracePt t="12195" x="6278563" y="3535363"/>
          <p14:tracePt t="12203" x="6261100" y="3586163"/>
          <p14:tracePt t="12210" x="6253163" y="3611563"/>
          <p14:tracePt t="12217" x="6245225" y="3654425"/>
          <p14:tracePt t="12225" x="6227763" y="3687763"/>
          <p14:tracePt t="12233" x="6219825" y="3722688"/>
          <p14:tracePt t="12241" x="6210300" y="3756025"/>
          <p14:tracePt t="12249" x="6202363" y="3798888"/>
          <p14:tracePt t="12257" x="6194425" y="3841750"/>
          <p14:tracePt t="12263" x="6194425" y="3875088"/>
          <p14:tracePt t="12271" x="6184900" y="3908425"/>
          <p14:tracePt t="12279" x="6176963" y="3943350"/>
          <p14:tracePt t="12287" x="6167438" y="3986213"/>
          <p14:tracePt t="12295" x="6167438" y="4019550"/>
          <p14:tracePt t="12303" x="6159500" y="4062413"/>
          <p14:tracePt t="12311" x="6151563" y="4095750"/>
          <p14:tracePt t="12319" x="6142038" y="4121150"/>
          <p14:tracePt t="12325" x="6134100" y="4164013"/>
          <p14:tracePt t="12333" x="6134100" y="4189413"/>
          <p14:tracePt t="12341" x="6126163" y="4214813"/>
          <p14:tracePt t="12349" x="6126163" y="4240213"/>
          <p14:tracePt t="12357" x="6116638" y="4257675"/>
          <p14:tracePt t="12365" x="6116638" y="4275138"/>
          <p14:tracePt t="12371" x="6108700" y="4291013"/>
          <p14:tracePt t="12379" x="6108700" y="4316413"/>
          <p14:tracePt t="12387" x="6108700" y="4341813"/>
          <p14:tracePt t="12395" x="6108700" y="4368800"/>
          <p14:tracePt t="12403" x="6100763" y="4402138"/>
          <p14:tracePt t="12411" x="6100763" y="4427538"/>
          <p14:tracePt t="12417" x="6100763" y="4445000"/>
          <p14:tracePt t="12425" x="6100763" y="4470400"/>
          <p14:tracePt t="12433" x="6100763" y="4486275"/>
          <p14:tracePt t="12449" x="6100763" y="4495800"/>
          <p14:tracePt t="12457" x="6100763" y="4503738"/>
          <p14:tracePt t="12465" x="6100763" y="4513263"/>
          <p14:tracePt t="12471" x="6100763" y="4529138"/>
          <p14:tracePt t="12479" x="6100763" y="4546600"/>
          <p14:tracePt t="12487" x="6100763" y="4554538"/>
          <p14:tracePt t="12496" x="6100763" y="4572000"/>
          <p14:tracePt t="12503" x="6100763" y="4579938"/>
          <p14:tracePt t="12511" x="6100763" y="4589463"/>
          <p14:tracePt t="12519" x="6100763" y="4605338"/>
          <p14:tracePt t="12533" x="6100763" y="4622800"/>
          <p14:tracePt t="12541" x="6100763" y="4630738"/>
          <p14:tracePt t="12557" x="6100763" y="4640263"/>
          <p14:tracePt t="12579" x="6100763" y="4648200"/>
          <p14:tracePt t="12836" x="6100763" y="4665663"/>
          <p14:tracePt t="12841" x="6100763" y="4683125"/>
          <p14:tracePt t="12849" x="6100763" y="4691063"/>
          <p14:tracePt t="12857" x="6100763" y="4708525"/>
          <p14:tracePt t="12873" x="6100763" y="4724400"/>
          <p14:tracePt t="12881" x="6100763" y="4733925"/>
          <p14:tracePt t="12897" x="6100763" y="4741863"/>
          <p14:tracePt t="12911" x="6100763" y="4749800"/>
          <p14:tracePt t="12935" x="6091238" y="4749800"/>
          <p14:tracePt t="12957" x="6091238" y="4759325"/>
          <p14:tracePt t="12973" x="6083300" y="4767263"/>
          <p14:tracePt t="12981" x="6083300" y="4775200"/>
          <p14:tracePt t="12989" x="6075363" y="4775200"/>
          <p14:tracePt t="12997" x="6075363" y="4784725"/>
          <p14:tracePt t="13011" x="6075363" y="4792663"/>
          <p14:tracePt t="13027" x="6065838" y="4792663"/>
          <p14:tracePt t="13035" x="6065838" y="4802188"/>
          <p14:tracePt t="13051" x="6057900" y="4810125"/>
          <p14:tracePt t="13057" x="6049963" y="4818063"/>
          <p14:tracePt t="13073" x="6049963" y="4827588"/>
          <p14:tracePt t="13081" x="6049963" y="4835525"/>
          <p14:tracePt t="13089" x="6040438" y="4843463"/>
          <p14:tracePt t="13104" x="6032500" y="4843463"/>
          <p14:tracePt t="13111" x="6032500" y="4852988"/>
          <p14:tracePt t="13119" x="6032500" y="4860925"/>
          <p14:tracePt t="13137" x="6024563" y="4868863"/>
          <p14:tracePt t="13150" x="6015038" y="4878388"/>
          <p14:tracePt t="13157" x="6015038" y="4886325"/>
          <p14:tracePt t="13181" x="6007100" y="4886325"/>
          <p14:tracePt t="13390" x="5997575" y="4886325"/>
          <p14:tracePt t="20048" x="6007100" y="4886325"/>
          <p14:tracePt t="20055" x="6057900" y="4886325"/>
          <p14:tracePt t="20063" x="6091238" y="4886325"/>
          <p14:tracePt t="20071" x="6134100" y="4886325"/>
          <p14:tracePt t="20079" x="6184900" y="4886325"/>
          <p14:tracePt t="20087" x="6245225" y="4886325"/>
          <p14:tracePt t="20095" x="6296025" y="4894263"/>
          <p14:tracePt t="20101" x="6380163" y="4911725"/>
          <p14:tracePt t="20109" x="6448425" y="4911725"/>
          <p14:tracePt t="20117" x="6499225" y="4919663"/>
          <p14:tracePt t="20125" x="6559550" y="4929188"/>
          <p14:tracePt t="20133" x="6618288" y="4937125"/>
          <p14:tracePt t="20151" x="6686550" y="4946650"/>
          <p14:tracePt t="20155" x="6704013" y="4946650"/>
          <p14:tracePt t="20163" x="6719888" y="4954588"/>
          <p14:tracePt t="20171" x="6745288" y="4962525"/>
          <p14:tracePt t="20179" x="6754813" y="4962525"/>
          <p14:tracePt t="20187" x="6770688" y="4972050"/>
          <p14:tracePt t="20195" x="6780213" y="4972050"/>
          <p14:tracePt t="20201" x="6797675" y="4972050"/>
          <p14:tracePt t="20209" x="6813550" y="4972050"/>
          <p14:tracePt t="20217" x="6831013" y="4979988"/>
          <p14:tracePt t="20225" x="6848475" y="4979988"/>
          <p14:tracePt t="20233" x="6864350" y="4987925"/>
          <p14:tracePt t="20241" x="6889750" y="4997450"/>
          <p14:tracePt t="20250" x="6907213" y="4997450"/>
          <p14:tracePt t="20255" x="6932613" y="5005388"/>
          <p14:tracePt t="20263" x="6958013" y="5005388"/>
          <p14:tracePt t="20271" x="6975475" y="5013325"/>
          <p14:tracePt t="20279" x="7008813" y="5022850"/>
          <p14:tracePt t="20287" x="7034213" y="5030788"/>
          <p14:tracePt t="20295" x="7069138" y="5030788"/>
          <p14:tracePt t="20301" x="7102475" y="5038725"/>
          <p14:tracePt t="20309" x="7119938" y="5048250"/>
          <p14:tracePt t="20317" x="7153275" y="5064125"/>
          <p14:tracePt t="20325" x="7178675" y="5073650"/>
          <p14:tracePt t="20333" x="7213600" y="5073650"/>
          <p14:tracePt t="20341" x="7239000" y="5081588"/>
          <p14:tracePt t="20349" x="7256463" y="5091113"/>
          <p14:tracePt t="20355" x="7272338" y="5099050"/>
          <p14:tracePt t="20363" x="7289800" y="5106988"/>
          <p14:tracePt t="20371" x="7297738" y="5116513"/>
          <p14:tracePt t="20380" x="7315200" y="5124450"/>
          <p14:tracePt t="20387" x="7340600" y="5124450"/>
          <p14:tracePt t="20395" x="7373938" y="5141913"/>
          <p14:tracePt t="20403" x="7408863" y="5149850"/>
          <p14:tracePt t="20409" x="7451725" y="5175250"/>
          <p14:tracePt t="20417" x="7485063" y="5192713"/>
          <p14:tracePt t="20425" x="7535863" y="5208588"/>
          <p14:tracePt t="20433" x="7586663" y="5226050"/>
          <p14:tracePt t="20441" x="7596188" y="5235575"/>
          <p14:tracePt t="20449" x="7629525" y="5243513"/>
          <p14:tracePt t="20457" x="7654925" y="5260975"/>
          <p14:tracePt t="20466" x="7688263" y="5268913"/>
          <p14:tracePt t="20471" x="7715250" y="5286375"/>
          <p14:tracePt t="20479" x="7731125" y="5302250"/>
          <p14:tracePt t="20487" x="7756525" y="5319713"/>
          <p14:tracePt t="20495" x="7791450" y="5337175"/>
          <p14:tracePt t="20503" x="7824788" y="5353050"/>
          <p14:tracePt t="20511" x="7850188" y="5353050"/>
          <p14:tracePt t="20517" x="7885113" y="5387975"/>
          <p14:tracePt t="20525" x="7951788" y="5413375"/>
          <p14:tracePt t="20533" x="7994650" y="5438775"/>
          <p14:tracePt t="20541" x="8012113" y="5438775"/>
          <p14:tracePt t="20551" x="8054975" y="5472113"/>
          <p14:tracePt t="20557" x="8088313" y="5489575"/>
          <p14:tracePt t="20567" x="8131175" y="5507038"/>
          <p14:tracePt t="20571" x="8147050" y="5514975"/>
          <p14:tracePt t="20579" x="8181975" y="5532438"/>
          <p14:tracePt t="20587" x="8215313" y="5549900"/>
          <p14:tracePt t="20595" x="8258175" y="5565775"/>
          <p14:tracePt t="20603" x="8275638" y="5575300"/>
          <p14:tracePt t="20611" x="8291513" y="5583238"/>
          <p14:tracePt t="20618" x="8334375" y="5600700"/>
          <p14:tracePt t="20625" x="8359775" y="5608638"/>
          <p14:tracePt t="20633" x="8385175" y="5608638"/>
          <p14:tracePt t="20641" x="8420100" y="5626100"/>
          <p14:tracePt t="20651" x="8462963" y="5651500"/>
          <p14:tracePt t="20657" x="8529638" y="5668963"/>
          <p14:tracePt t="20666" x="8589963" y="5694363"/>
          <p14:tracePt t="20671" x="8666163" y="5710238"/>
          <p14:tracePt t="20679" x="8767763" y="5735638"/>
          <p14:tracePt t="20687" x="8836025" y="5745163"/>
          <p14:tracePt t="20695" x="8937625" y="5770563"/>
          <p14:tracePt t="20703" x="9039225" y="5778500"/>
          <p14:tracePt t="20711" x="9124950" y="5788025"/>
          <p14:tracePt t="20717" x="9236075" y="5788025"/>
          <p14:tracePt t="20725" x="9337675" y="5788025"/>
          <p14:tracePt t="20733" x="9371013" y="5788025"/>
          <p14:tracePt t="20741" x="9472613" y="5788025"/>
          <p14:tracePt t="20751" x="9540875" y="5788025"/>
          <p14:tracePt t="20757" x="9642475" y="5788025"/>
          <p14:tracePt t="20766" x="9736138" y="5788025"/>
          <p14:tracePt t="20773" x="9812338" y="5788025"/>
          <p14:tracePt t="20779" x="9864725" y="5788025"/>
          <p14:tracePt t="20787" x="9923463" y="5788025"/>
          <p14:tracePt t="20795" x="10025063" y="5788025"/>
          <p14:tracePt t="20803" x="10050463" y="5788025"/>
          <p14:tracePt t="20811" x="10110788" y="5788025"/>
          <p14:tracePt t="20819" x="10136188" y="5788025"/>
          <p14:tracePt t="20827" x="10169525" y="5788025"/>
          <p14:tracePt t="20833" x="10179050" y="5788025"/>
          <p14:tracePt t="20841" x="10194925" y="5788025"/>
          <p14:tracePt t="20850" x="10212388" y="5778500"/>
          <p14:tracePt t="20857" x="10220325" y="5778500"/>
          <p14:tracePt t="20866" x="10237788" y="5778500"/>
          <p14:tracePt t="20873" x="10263188" y="5770563"/>
          <p14:tracePt t="20879" x="10271125" y="5770563"/>
          <p14:tracePt t="20887" x="10298113" y="5770563"/>
          <p14:tracePt t="20895" x="10306050" y="5770563"/>
          <p14:tracePt t="20903" x="10323513" y="5770563"/>
          <p14:tracePt t="20911" x="10348913" y="5770563"/>
          <p14:tracePt t="20919" x="10356850" y="5770563"/>
          <p14:tracePt t="20927" x="10356850" y="5761038"/>
          <p14:tracePt t="20933" x="10364788" y="5761038"/>
          <p14:tracePt t="21936" x="10382250" y="5753100"/>
          <p14:tracePt t="21943" x="10407650" y="5745163"/>
          <p14:tracePt t="21951" x="10433050" y="5727700"/>
          <p14:tracePt t="21959" x="10458450" y="5719763"/>
          <p14:tracePt t="21967" x="10483850" y="5710238"/>
          <p14:tracePt t="21975" x="10501313" y="5684838"/>
          <p14:tracePt t="21981" x="10509250" y="5659438"/>
          <p14:tracePt t="21989" x="10526713" y="5634038"/>
          <p14:tracePt t="21997" x="10544175" y="5600700"/>
          <p14:tracePt t="22006" x="10560050" y="5565775"/>
          <p14:tracePt t="22013" x="10577513" y="5532438"/>
          <p14:tracePt t="22021" x="10612438" y="5481638"/>
          <p14:tracePt t="22029" x="10620375" y="5456238"/>
          <p14:tracePt t="22035" x="10637838" y="5405438"/>
          <p14:tracePt t="22043" x="10671175" y="5337175"/>
          <p14:tracePt t="22051" x="10688638" y="5276850"/>
          <p14:tracePt t="22059" x="10714038" y="5218113"/>
          <p14:tracePt t="22067" x="10729913" y="5141913"/>
          <p14:tracePt t="22075" x="10739438" y="5073650"/>
          <p14:tracePt t="22081" x="10747375" y="4997450"/>
          <p14:tracePt t="22090" x="10747375" y="4929188"/>
          <p14:tracePt t="22097" x="10764838" y="4852988"/>
          <p14:tracePt t="22105" x="10764838" y="4792663"/>
          <p14:tracePt t="22113" x="10772775" y="4759325"/>
          <p14:tracePt t="22121" x="10772775" y="4733925"/>
          <p14:tracePt t="22137" x="10772775" y="4673600"/>
          <p14:tracePt t="22143" x="10772775" y="4648200"/>
          <p14:tracePt t="22160" x="10772775" y="4640263"/>
          <p14:tracePt t="22244" x="10772775" y="4630738"/>
          <p14:tracePt t="22260" x="10772775" y="4614863"/>
          <p14:tracePt t="22267" x="10772775" y="4605338"/>
          <p14:tracePt t="22283" x="10772775" y="4597400"/>
          <p14:tracePt t="22289" x="10772775" y="4589463"/>
          <p14:tracePt t="22297" x="10764838" y="4589463"/>
          <p14:tracePt t="22305" x="10764838" y="4579938"/>
          <p14:tracePt t="22313" x="10764838" y="4572000"/>
          <p14:tracePt t="22321" x="10764838" y="4564063"/>
          <p14:tracePt t="22338" x="10764838" y="4554538"/>
          <p14:tracePt t="22343" x="10756900" y="4538663"/>
          <p14:tracePt t="22351" x="10747375" y="4538663"/>
          <p14:tracePt t="22359" x="10747375" y="4521200"/>
          <p14:tracePt t="22367" x="10739438" y="4521200"/>
          <p14:tracePt t="22376" x="10739438" y="4513263"/>
          <p14:tracePt t="22391" x="10729913" y="4495800"/>
          <p14:tracePt t="22399" x="10721975" y="4495800"/>
          <p14:tracePt t="37554" x="10645775" y="4495800"/>
          <p14:tracePt t="37561" x="10569575" y="4503738"/>
          <p14:tracePt t="37569" x="10483850" y="4513263"/>
          <p14:tracePt t="37577" x="10425113" y="4521200"/>
          <p14:tracePt t="37585" x="10364788" y="4529138"/>
          <p14:tracePt t="37591" x="10306050" y="4546600"/>
          <p14:tracePt t="37599" x="10245725" y="4554538"/>
          <p14:tracePt t="37607" x="10229850" y="4564063"/>
          <p14:tracePt t="37615" x="10186988" y="4572000"/>
          <p14:tracePt t="37623" x="10153650" y="4579938"/>
          <p14:tracePt t="37631" x="10136188" y="4579938"/>
          <p14:tracePt t="37637" x="10110788" y="4579938"/>
          <p14:tracePt t="37645" x="10085388" y="4589463"/>
          <p14:tracePt t="37661" x="10059988" y="4597400"/>
          <p14:tracePt t="37669" x="10034588" y="4597400"/>
          <p14:tracePt t="37677" x="10009188" y="4605338"/>
          <p14:tracePt t="37683" x="9991725" y="4614863"/>
          <p14:tracePt t="37691" x="9956800" y="4622800"/>
          <p14:tracePt t="37699" x="9906000" y="4640263"/>
          <p14:tracePt t="37707" x="9864725" y="4648200"/>
          <p14:tracePt t="37715" x="9812338" y="4673600"/>
          <p14:tracePt t="37723" x="9779000" y="4691063"/>
          <p14:tracePt t="37731" x="9736138" y="4708525"/>
          <p14:tracePt t="37737" x="9685338" y="4724400"/>
          <p14:tracePt t="37745" x="9659938" y="4733925"/>
          <p14:tracePt t="37753" x="9617075" y="4759325"/>
          <p14:tracePt t="37761" x="9550400" y="4792663"/>
          <p14:tracePt t="37769" x="9532938" y="4810125"/>
          <p14:tracePt t="37777" x="9447213" y="4852988"/>
          <p14:tracePt t="37783" x="9371013" y="4878388"/>
          <p14:tracePt t="37792" x="9312275" y="4911725"/>
          <p14:tracePt t="37799" x="9261475" y="4946650"/>
          <p14:tracePt t="37807" x="9142413" y="4987925"/>
          <p14:tracePt t="37815" x="9064625" y="5022850"/>
          <p14:tracePt t="37823" x="9005888" y="5056188"/>
          <p14:tracePt t="37831" x="8947150" y="5081588"/>
          <p14:tracePt t="37837" x="8869363" y="5106988"/>
          <p14:tracePt t="37845" x="8836025" y="5124450"/>
          <p14:tracePt t="37853" x="8777288" y="5141913"/>
          <p14:tracePt t="37861" x="8724900" y="5167313"/>
          <p14:tracePt t="37869" x="8666163" y="5183188"/>
          <p14:tracePt t="37877" x="8605838" y="5200650"/>
          <p14:tracePt t="37885" x="8572500" y="5208588"/>
          <p14:tracePt t="37893" x="8504238" y="5235575"/>
          <p14:tracePt t="37899" x="8445500" y="5260975"/>
          <p14:tracePt t="37907" x="8385175" y="5286375"/>
          <p14:tracePt t="37915" x="8326438" y="5294313"/>
          <p14:tracePt t="37923" x="8250238" y="5311775"/>
          <p14:tracePt t="37931" x="8189913" y="5327650"/>
          <p14:tracePt t="37940" x="8131175" y="5345113"/>
          <p14:tracePt t="37947" x="8070850" y="5353050"/>
          <p14:tracePt t="37953" x="8012113" y="5362575"/>
          <p14:tracePt t="37961" x="7986713" y="5370513"/>
          <p14:tracePt t="37969" x="7935913" y="5370513"/>
          <p14:tracePt t="37977" x="7875588" y="5380038"/>
          <p14:tracePt t="37985" x="7799388" y="5395913"/>
          <p14:tracePt t="37993" x="7756525" y="5395913"/>
          <p14:tracePt t="37999" x="7731125" y="5405438"/>
          <p14:tracePt t="38007" x="7688263" y="5413375"/>
          <p14:tracePt t="38015" x="7646988" y="5413375"/>
          <p14:tracePt t="38023" x="7612063" y="5421313"/>
          <p14:tracePt t="38031" x="7570788" y="5430838"/>
          <p14:tracePt t="38039" x="7545388" y="5430838"/>
          <p14:tracePt t="38047" x="7510463" y="5430838"/>
          <p14:tracePt t="38053" x="7477125" y="5438775"/>
          <p14:tracePt t="38061" x="7459663" y="5438775"/>
          <p14:tracePt t="38069" x="7442200" y="5438775"/>
          <p14:tracePt t="38077" x="7434263" y="5438775"/>
          <p14:tracePt t="38085" x="7408863" y="5446713"/>
          <p14:tracePt t="38093" x="7383463" y="5446713"/>
          <p14:tracePt t="38100" x="7373938" y="5446713"/>
          <p14:tracePt t="38107" x="7366000" y="5446713"/>
          <p14:tracePt t="38115" x="7348538" y="5446713"/>
          <p14:tracePt t="38123" x="7340600" y="5446713"/>
          <p14:tracePt t="38131" x="7332663" y="5446713"/>
          <p14:tracePt t="38140" x="7315200" y="5446713"/>
          <p14:tracePt t="38147" x="7297738" y="5456238"/>
          <p14:tracePt t="38153" x="7281863" y="5456238"/>
          <p14:tracePt t="38161" x="7256463" y="5456238"/>
          <p14:tracePt t="38169" x="7239000" y="5464175"/>
          <p14:tracePt t="38178" x="7213600" y="5472113"/>
          <p14:tracePt t="38185" x="7196138" y="5481638"/>
          <p14:tracePt t="38193" x="7178675" y="5481638"/>
          <p14:tracePt t="38201" x="7153275" y="5489575"/>
          <p14:tracePt t="38209" x="7127875" y="5497513"/>
          <p14:tracePt t="38215" x="7102475" y="5507038"/>
          <p14:tracePt t="38224" x="7085013" y="5507038"/>
          <p14:tracePt t="38231" x="7059613" y="5524500"/>
          <p14:tracePt t="38239" x="7026275" y="5524500"/>
          <p14:tracePt t="38247" x="7008813" y="5524500"/>
          <p14:tracePt t="38256" x="6975475" y="5540375"/>
          <p14:tracePt t="38261" x="6950075" y="5549900"/>
          <p14:tracePt t="38269" x="6915150" y="5557838"/>
          <p14:tracePt t="38277" x="6864350" y="5575300"/>
          <p14:tracePt t="38285" x="6823075" y="5591175"/>
          <p14:tracePt t="38293" x="6762750" y="5600700"/>
          <p14:tracePt t="38301" x="6737350" y="5608638"/>
          <p14:tracePt t="38309" x="6694488" y="5626100"/>
          <p14:tracePt t="38315" x="6643688" y="5641975"/>
          <p14:tracePt t="38323" x="6618288" y="5651500"/>
          <p14:tracePt t="38331" x="6584950" y="5659438"/>
          <p14:tracePt t="38340" x="6559550" y="5668963"/>
          <p14:tracePt t="38347" x="6516688" y="5684838"/>
          <p14:tracePt t="38356" x="6491288" y="5694363"/>
          <p14:tracePt t="38361" x="6440488" y="5710238"/>
          <p14:tracePt t="38369" x="6389688" y="5735638"/>
          <p14:tracePt t="38377" x="6354763" y="5745163"/>
          <p14:tracePt t="38385" x="6311900" y="5761038"/>
          <p14:tracePt t="38393" x="6261100" y="5778500"/>
          <p14:tracePt t="38401" x="6235700" y="5788025"/>
          <p14:tracePt t="38410" x="6227763" y="5795963"/>
          <p14:tracePt t="38415" x="6194425" y="5813425"/>
          <p14:tracePt t="38423" x="6167438" y="5821363"/>
          <p14:tracePt t="38431" x="6151563" y="5829300"/>
          <p14:tracePt t="38439" x="6126163" y="5838825"/>
          <p14:tracePt t="38447" x="6116638" y="5846763"/>
          <p14:tracePt t="38455" x="6108700" y="5846763"/>
          <p14:tracePt t="38463" x="6091238" y="5854700"/>
          <p14:tracePt t="38469" x="6083300" y="5872163"/>
          <p14:tracePt t="38477" x="6075363" y="5880100"/>
          <p14:tracePt t="38485" x="6057900" y="5889625"/>
          <p14:tracePt t="38493" x="6040438" y="5889625"/>
          <p14:tracePt t="38501" x="6032500" y="5897563"/>
          <p14:tracePt t="38509" x="6024563" y="5905500"/>
          <p14:tracePt t="38515" x="6007100" y="5915025"/>
          <p14:tracePt t="38531" x="5989638" y="5922963"/>
          <p14:tracePt t="38539" x="5981700" y="5932488"/>
          <p14:tracePt t="38556" x="5964238" y="5940425"/>
          <p14:tracePt t="38563" x="5956300" y="5940425"/>
          <p14:tracePt t="38573" x="5956300" y="5948363"/>
          <p14:tracePt t="38579" x="5946775" y="5948363"/>
          <p14:tracePt t="38585" x="5938838" y="5957888"/>
          <p14:tracePt t="38593" x="5938838" y="5965825"/>
          <p14:tracePt t="38625" x="5930900" y="5965825"/>
          <p14:tracePt t="38631" x="5921375" y="5965825"/>
          <p14:tracePt t="38647" x="5913438" y="5965825"/>
          <p14:tracePt t="38656" x="5913438" y="5973763"/>
          <p14:tracePt t="43334" x="5938838" y="5973763"/>
          <p14:tracePt t="43341" x="5956300" y="5973763"/>
          <p14:tracePt t="43358" x="5964238" y="5973763"/>
          <p14:tracePt t="43366" x="5972175" y="5973763"/>
          <p14:tracePt t="43372" x="5981700" y="5973763"/>
          <p14:tracePt t="43388" x="5989638" y="5973763"/>
          <p14:tracePt t="43396" x="5997575" y="5973763"/>
          <p14:tracePt t="43426" x="6007100" y="5973763"/>
        </p14:tracePtLst>
      </p14:laserTraceLst>
    </p:ext>
    <p:ext uri="{E180D4A7-C9FB-4DFB-919C-405C955672EB}">
      <p14:showEvtLst xmlns:p14="http://schemas.microsoft.com/office/powerpoint/2010/main">
        <p14:playEvt time="730" objId="9"/>
        <p14:stopEvt time="44282" objId="9"/>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16837"/>
            <a:ext cx="10515600" cy="1325563"/>
          </a:xfrm>
        </p:spPr>
        <p:txBody>
          <a:bodyPr/>
          <a:lstStyle/>
          <a:p>
            <a:r>
              <a:rPr lang="en-US" dirty="0"/>
              <a:t>FEATURES: Coverage calculator</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912995" y="1162308"/>
            <a:ext cx="8381475" cy="2326689"/>
          </a:xfrm>
        </p:spPr>
        <p:txBody>
          <a:bodyPr>
            <a:normAutofit/>
          </a:bodyPr>
          <a:lstStyle/>
          <a:p>
            <a:r>
              <a:rPr lang="en-US" sz="2200" dirty="0"/>
              <a:t>Coverage is the determination of locations that the satellite/sensor at an arbitrary time can </a:t>
            </a:r>
            <a:r>
              <a:rPr lang="en-US" sz="2200" i="1" dirty="0"/>
              <a:t>potentially</a:t>
            </a:r>
            <a:r>
              <a:rPr lang="en-US" sz="2200" dirty="0"/>
              <a:t> observe (i.e., fall-under sensor view).</a:t>
            </a:r>
          </a:p>
          <a:p>
            <a:r>
              <a:rPr lang="en-US" sz="2200" dirty="0"/>
              <a:t>Concepts of FOV vs Scene-FOV vs FOR  </a:t>
            </a:r>
          </a:p>
          <a:p>
            <a:r>
              <a:rPr lang="en-US" sz="2200" dirty="0"/>
              <a:t>Room to specify arbitrary spherical polygon shapes to characterize the FOV.</a:t>
            </a:r>
          </a:p>
        </p:txBody>
      </p:sp>
      <p:pic>
        <p:nvPicPr>
          <p:cNvPr id="2050" name="Picture 2">
            <a:extLst>
              <a:ext uri="{FF2B5EF4-FFF2-40B4-BE49-F238E27FC236}">
                <a16:creationId xmlns:a16="http://schemas.microsoft.com/office/drawing/2014/main" id="{6CECEE1F-3E00-4725-BEFC-0BAB32B66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003" y="254543"/>
            <a:ext cx="4863997" cy="539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56CA087-8755-419E-9469-8DD6B8A5D5AF}"/>
              </a:ext>
            </a:extLst>
          </p:cNvPr>
          <p:cNvSpPr/>
          <p:nvPr/>
        </p:nvSpPr>
        <p:spPr>
          <a:xfrm>
            <a:off x="8424324" y="5652043"/>
            <a:ext cx="2743059" cy="369332"/>
          </a:xfrm>
          <a:prstGeom prst="rect">
            <a:avLst/>
          </a:prstGeom>
        </p:spPr>
        <p:txBody>
          <a:bodyPr wrap="none">
            <a:spAutoFit/>
          </a:bodyPr>
          <a:lstStyle/>
          <a:p>
            <a:pPr algn="ctr"/>
            <a:r>
              <a:rPr lang="en-US" i="1" dirty="0"/>
              <a:t>Illustration of FOR concept</a:t>
            </a:r>
          </a:p>
        </p:txBody>
      </p:sp>
      <p:pic>
        <p:nvPicPr>
          <p:cNvPr id="2052" name="Picture 4">
            <a:extLst>
              <a:ext uri="{FF2B5EF4-FFF2-40B4-BE49-F238E27FC236}">
                <a16:creationId xmlns:a16="http://schemas.microsoft.com/office/drawing/2014/main" id="{040CFF52-DE19-4B25-BF17-669E9C27C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477" y="3147397"/>
            <a:ext cx="6126439" cy="30008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3CBFFB-8830-41B2-95EA-3BD794615DC1}"/>
              </a:ext>
            </a:extLst>
          </p:cNvPr>
          <p:cNvSpPr/>
          <p:nvPr/>
        </p:nvSpPr>
        <p:spPr>
          <a:xfrm>
            <a:off x="3068984" y="5810236"/>
            <a:ext cx="3251852" cy="369332"/>
          </a:xfrm>
          <a:prstGeom prst="rect">
            <a:avLst/>
          </a:prstGeom>
        </p:spPr>
        <p:txBody>
          <a:bodyPr wrap="none">
            <a:spAutoFit/>
          </a:bodyPr>
          <a:lstStyle/>
          <a:p>
            <a:pPr algn="ctr"/>
            <a:r>
              <a:rPr lang="en-US" i="1" dirty="0"/>
              <a:t>Illustration of </a:t>
            </a:r>
            <a:r>
              <a:rPr lang="en-US" i="1" dirty="0" err="1"/>
              <a:t>sceneFOV</a:t>
            </a:r>
            <a:r>
              <a:rPr lang="en-US" i="1" dirty="0"/>
              <a:t> concept</a:t>
            </a:r>
          </a:p>
        </p:txBody>
      </p:sp>
      <p:pic>
        <p:nvPicPr>
          <p:cNvPr id="4" name="slide6">
            <a:hlinkClick r:id="" action="ppaction://media"/>
            <a:extLst>
              <a:ext uri="{FF2B5EF4-FFF2-40B4-BE49-F238E27FC236}">
                <a16:creationId xmlns:a16="http://schemas.microsoft.com/office/drawing/2014/main" id="{59A53DF3-C7AA-4728-968E-F4826254DC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9219" y="71905"/>
            <a:ext cx="487362" cy="487363"/>
          </a:xfrm>
          <a:prstGeom prst="rect">
            <a:avLst/>
          </a:prstGeom>
        </p:spPr>
      </p:pic>
      <p:sp>
        <p:nvSpPr>
          <p:cNvPr id="9" name="Slide Number Placeholder 8">
            <a:extLst>
              <a:ext uri="{FF2B5EF4-FFF2-40B4-BE49-F238E27FC236}">
                <a16:creationId xmlns:a16="http://schemas.microsoft.com/office/drawing/2014/main" id="{6C9B8290-6966-4CB5-8341-0391A3955A11}"/>
              </a:ext>
            </a:extLst>
          </p:cNvPr>
          <p:cNvSpPr>
            <a:spLocks noGrp="1"/>
          </p:cNvSpPr>
          <p:nvPr>
            <p:ph type="sldNum" sz="quarter" idx="12"/>
          </p:nvPr>
        </p:nvSpPr>
        <p:spPr/>
        <p:txBody>
          <a:bodyPr/>
          <a:lstStyle/>
          <a:p>
            <a:fld id="{31C04E32-9598-4F51-AA87-83B7D842DB32}" type="slidenum">
              <a:rPr lang="en-US" smtClean="0"/>
              <a:t>6</a:t>
            </a:fld>
            <a:endParaRPr lang="en-US"/>
          </a:p>
        </p:txBody>
      </p:sp>
    </p:spTree>
    <p:custDataLst>
      <p:tags r:id="rId1"/>
    </p:custDataLst>
    <p:extLst>
      <p:ext uri="{BB962C8B-B14F-4D97-AF65-F5344CB8AC3E}">
        <p14:creationId xmlns:p14="http://schemas.microsoft.com/office/powerpoint/2010/main" val="242733998"/>
      </p:ext>
    </p:extLst>
  </p:cSld>
  <p:clrMapOvr>
    <a:masterClrMapping/>
  </p:clrMapOvr>
  <mc:AlternateContent xmlns:mc="http://schemas.openxmlformats.org/markup-compatibility/2006" xmlns:p14="http://schemas.microsoft.com/office/powerpoint/2010/main">
    <mc:Choice Requires="p14">
      <p:transition spd="slow" p14:dur="2000" advTm="42157"/>
    </mc:Choice>
    <mc:Fallback xmlns="">
      <p:transition spd="slow" advTm="421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73" x="6015038" y="5973763"/>
          <p14:tracePt t="1282" x="6024563" y="5973763"/>
          <p14:tracePt t="1298" x="6032500" y="5973763"/>
          <p14:tracePt t="1309" x="6032500" y="5965825"/>
          <p14:tracePt t="1312" x="6040438" y="5965825"/>
          <p14:tracePt t="1352" x="6049963" y="5965825"/>
          <p14:tracePt t="1359" x="6049963" y="5957888"/>
          <p14:tracePt t="1366" x="6057900" y="5957888"/>
          <p14:tracePt t="1636" x="6075363" y="5957888"/>
          <p14:tracePt t="1644" x="6083300" y="5948363"/>
          <p14:tracePt t="1659" x="6091238" y="5932488"/>
          <p14:tracePt t="1668" x="6108700" y="5915025"/>
          <p14:tracePt t="1682" x="6126163" y="5889625"/>
          <p14:tracePt t="1690" x="6126163" y="5872163"/>
          <p14:tracePt t="1705" x="6134100" y="5846763"/>
          <p14:tracePt t="1713" x="6142038" y="5829300"/>
          <p14:tracePt t="1721" x="6151563" y="5770563"/>
          <p14:tracePt t="1730" x="6159500" y="5727700"/>
          <p14:tracePt t="1735" x="6167438" y="5694363"/>
          <p14:tracePt t="1744" x="6184900" y="5575300"/>
          <p14:tracePt t="1751" x="6202363" y="5489575"/>
          <p14:tracePt t="1759" x="6227763" y="5327650"/>
          <p14:tracePt t="1767" x="6253163" y="5192713"/>
          <p14:tracePt t="1775" x="6261100" y="5091113"/>
          <p14:tracePt t="1782" x="6303963" y="4818063"/>
          <p14:tracePt t="1789" x="6338888" y="4630738"/>
          <p14:tracePt t="1798" x="6354763" y="4486275"/>
          <p14:tracePt t="1805" x="6380163" y="4325938"/>
          <p14:tracePt t="1813" x="6405563" y="4164013"/>
          <p14:tracePt t="1822" x="6423025" y="3900488"/>
          <p14:tracePt t="1828" x="6430963" y="3824288"/>
          <p14:tracePt t="1835" x="6456363" y="3697288"/>
          <p14:tracePt t="1843" x="6473825" y="3552825"/>
          <p14:tracePt t="1851" x="6473825" y="3441700"/>
          <p14:tracePt t="1859" x="6483350" y="3340100"/>
          <p14:tracePt t="1867" x="6483350" y="3289300"/>
          <p14:tracePt t="1875" x="6491288" y="3144838"/>
          <p14:tracePt t="1882" x="6491288" y="3101975"/>
          <p14:tracePt t="1889" x="6508750" y="2974975"/>
          <p14:tracePt t="1897" x="6508750" y="2830513"/>
          <p14:tracePt t="1905" x="6508750" y="2770188"/>
          <p14:tracePt t="1914" x="6508750" y="2633663"/>
          <p14:tracePt t="1922" x="6508750" y="2592388"/>
          <p14:tracePt t="1929" x="6508750" y="2463800"/>
          <p14:tracePt t="1939" x="6508750" y="2405063"/>
          <p14:tracePt t="1944" x="6508750" y="2362200"/>
          <p14:tracePt t="1952" x="6508750" y="2278063"/>
          <p14:tracePt t="1960" x="6508750" y="2217738"/>
          <p14:tracePt t="1967" x="6508750" y="2149475"/>
          <p14:tracePt t="1975" x="6508750" y="2116138"/>
          <p14:tracePt t="1984" x="6508750" y="2047875"/>
          <p14:tracePt t="1992" x="6508750" y="2005013"/>
          <p14:tracePt t="1997" x="6508750" y="1920875"/>
          <p14:tracePt t="2005" x="6508750" y="1895475"/>
          <p14:tracePt t="2014" x="6508750" y="1852613"/>
          <p14:tracePt t="2022" x="6508750" y="1801813"/>
          <p14:tracePt t="2030" x="6508750" y="1776413"/>
          <p14:tracePt t="2038" x="6508750" y="1733550"/>
          <p14:tracePt t="2044" x="6508750" y="1708150"/>
          <p14:tracePt t="2052" x="6508750" y="1665288"/>
          <p14:tracePt t="2059" x="6516688" y="1649413"/>
          <p14:tracePt t="2067" x="6516688" y="1614488"/>
          <p14:tracePt t="2076" x="6516688" y="1597025"/>
          <p14:tracePt t="2084" x="6516688" y="1581150"/>
          <p14:tracePt t="2089" x="6524625" y="1555750"/>
          <p14:tracePt t="2097" x="6524625" y="1530350"/>
          <p14:tracePt t="2105" x="6534150" y="1504950"/>
          <p14:tracePt t="2113" x="6542088" y="1487488"/>
          <p14:tracePt t="2121" x="6542088" y="1470025"/>
          <p14:tracePt t="2130" x="6550025" y="1452563"/>
          <p14:tracePt t="2143" x="6559550" y="1452563"/>
          <p14:tracePt t="2160" x="6559550" y="1444625"/>
          <p14:tracePt t="2305" x="6567488" y="1452563"/>
          <p14:tracePt t="2313" x="6584950" y="1477963"/>
          <p14:tracePt t="2322" x="6600825" y="1504950"/>
          <p14:tracePt t="2329" x="6626225" y="1530350"/>
          <p14:tracePt t="2337" x="6643688" y="1546225"/>
          <p14:tracePt t="2346" x="6653213" y="1563688"/>
          <p14:tracePt t="2351" x="6669088" y="1581150"/>
          <p14:tracePt t="2360" x="6678613" y="1589088"/>
          <p14:tracePt t="2368" x="6686550" y="1589088"/>
          <p14:tracePt t="2384" x="6686550" y="1597025"/>
          <p14:tracePt t="2392" x="6694488" y="1606550"/>
          <p14:tracePt t="2400" x="6704013" y="1614488"/>
          <p14:tracePt t="2406" x="6711950" y="1614488"/>
          <p14:tracePt t="2414" x="6711950" y="1622425"/>
          <p14:tracePt t="2422" x="6711950" y="1631950"/>
          <p14:tracePt t="2429" x="6719888" y="1631950"/>
          <p14:tracePt t="2437" x="6719888" y="1639888"/>
          <p14:tracePt t="2445" x="6729413" y="1649413"/>
          <p14:tracePt t="2454" x="6729413" y="1657350"/>
          <p14:tracePt t="2468" x="6737350" y="1665288"/>
          <p14:tracePt t="2475" x="6737350" y="1674813"/>
          <p14:tracePt t="2484" x="6745288" y="1674813"/>
          <p14:tracePt t="2491" x="6745288" y="1682750"/>
          <p14:tracePt t="2499" x="6754813" y="1700213"/>
          <p14:tracePt t="2516" x="6754813" y="1708150"/>
          <p14:tracePt t="2529" x="6762750" y="1716088"/>
          <p14:tracePt t="2537" x="6762750" y="1725613"/>
          <p14:tracePt t="2554" x="6770688" y="1733550"/>
          <p14:tracePt t="2561" x="6770688" y="1741488"/>
          <p14:tracePt t="2567" x="6770688" y="1751013"/>
          <p14:tracePt t="2575" x="6770688" y="1758950"/>
          <p14:tracePt t="2584" x="6780213" y="1766888"/>
          <p14:tracePt t="2591" x="6780213" y="1776413"/>
          <p14:tracePt t="2599" x="6780213" y="1784350"/>
          <p14:tracePt t="2607" x="6780213" y="1793875"/>
          <p14:tracePt t="2622" x="6780213" y="1801813"/>
          <p14:tracePt t="2637" x="6780213" y="1809750"/>
          <p14:tracePt t="2662" x="6780213" y="1819275"/>
          <p14:tracePt t="2669" x="6780213" y="1835150"/>
          <p14:tracePt t="2675" x="6780213" y="1844675"/>
          <p14:tracePt t="2684" x="6780213" y="1852613"/>
          <p14:tracePt t="2691" x="6780213" y="1870075"/>
          <p14:tracePt t="2700" x="6770688" y="1878013"/>
          <p14:tracePt t="2708" x="6770688" y="1885950"/>
          <p14:tracePt t="2716" x="6770688" y="1895475"/>
          <p14:tracePt t="2729" x="6762750" y="1895475"/>
          <p14:tracePt t="2754" x="6762750" y="1903413"/>
          <p14:tracePt t="2769" x="6762750" y="1911350"/>
          <p14:tracePt t="2791" x="6762750" y="1920875"/>
          <p14:tracePt t="3200" x="6754813" y="1920875"/>
          <p14:tracePt t="3208" x="6737350" y="1928813"/>
          <p14:tracePt t="3216" x="6729413" y="1946275"/>
          <p14:tracePt t="3240" x="6719888" y="1954213"/>
          <p14:tracePt t="3248" x="6711950" y="1963738"/>
          <p14:tracePt t="3253" x="6711950" y="1971675"/>
          <p14:tracePt t="3277" x="6704013" y="1971675"/>
          <p14:tracePt t="3308" x="6694488" y="1971675"/>
          <p14:tracePt t="3316" x="6694488" y="1979613"/>
          <p14:tracePt t="5620" x="6678613" y="1979613"/>
          <p14:tracePt t="5627" x="6584950" y="1979613"/>
          <p14:tracePt t="5636" x="6534150" y="1979613"/>
          <p14:tracePt t="5644" x="6338888" y="1979613"/>
          <p14:tracePt t="5652" x="6235700" y="1979613"/>
          <p14:tracePt t="5660" x="6065838" y="1979613"/>
          <p14:tracePt t="5666" x="5938838" y="1979613"/>
          <p14:tracePt t="5674" x="5649913" y="1928813"/>
          <p14:tracePt t="5682" x="5548313" y="1911350"/>
          <p14:tracePt t="5690" x="5259388" y="1852613"/>
          <p14:tracePt t="5698" x="5038725" y="1809750"/>
          <p14:tracePt t="5706" x="4876800" y="1784350"/>
          <p14:tracePt t="5713" x="4562475" y="1716088"/>
          <p14:tracePt t="5719" x="4400550" y="1690688"/>
          <p14:tracePt t="5727" x="4086225" y="1622425"/>
          <p14:tracePt t="5736" x="3865563" y="1589088"/>
          <p14:tracePt t="5744" x="3644900" y="1546225"/>
          <p14:tracePt t="5752" x="3424238" y="1504950"/>
          <p14:tracePt t="5760" x="3279775" y="1477963"/>
          <p14:tracePt t="5766" x="2973388" y="1436688"/>
          <p14:tracePt t="5773" x="2871788" y="1411288"/>
          <p14:tracePt t="5782" x="2693988" y="1385888"/>
          <p14:tracePt t="5789" x="2463800" y="1343025"/>
          <p14:tracePt t="5798" x="2301875" y="1317625"/>
          <p14:tracePt t="5805" x="2200275" y="1300163"/>
          <p14:tracePt t="5814" x="2098675" y="1282700"/>
          <p14:tracePt t="5819" x="1997075" y="1266825"/>
          <p14:tracePt t="5828" x="1903413" y="1257300"/>
          <p14:tracePt t="5835" x="1784350" y="1249363"/>
          <p14:tracePt t="5843" x="1741488" y="1241425"/>
          <p14:tracePt t="5851" x="1665288" y="1223963"/>
          <p14:tracePt t="5859" x="1606550" y="1223963"/>
          <p14:tracePt t="5865" x="1589088" y="1223963"/>
          <p14:tracePt t="5873" x="1546225" y="1223963"/>
          <p14:tracePt t="5882" x="1520825" y="1223963"/>
          <p14:tracePt t="5889" x="1495425" y="1223963"/>
          <p14:tracePt t="5897" x="1477963" y="1223963"/>
          <p14:tracePt t="5905" x="1462088" y="1223963"/>
          <p14:tracePt t="5914" x="1452563" y="1223963"/>
          <p14:tracePt t="5919" x="1444625" y="1223963"/>
          <p14:tracePt t="5936" x="1435100" y="1223963"/>
          <p14:tracePt t="5960" x="1427163" y="1231900"/>
          <p14:tracePt t="5967" x="1409700" y="1241425"/>
          <p14:tracePt t="5982" x="1401763" y="1249363"/>
          <p14:tracePt t="5989" x="1384300" y="1266825"/>
          <p14:tracePt t="5998" x="1376363" y="1274763"/>
          <p14:tracePt t="6005" x="1358900" y="1282700"/>
          <p14:tracePt t="6014" x="1333500" y="1292225"/>
          <p14:tracePt t="6022" x="1325563" y="1300163"/>
          <p14:tracePt t="6028" x="1325563" y="1308100"/>
          <p14:tracePt t="6036" x="1317625" y="1317625"/>
          <p14:tracePt t="6044" x="1308100" y="1325563"/>
          <p14:tracePt t="6052" x="1300163" y="1333500"/>
          <p14:tracePt t="6068" x="1290638" y="1343025"/>
          <p14:tracePt t="6076" x="1274763" y="1360488"/>
          <p14:tracePt t="6082" x="1265238" y="1368425"/>
          <p14:tracePt t="6089" x="1231900" y="1385888"/>
          <p14:tracePt t="6097" x="1189038" y="1419225"/>
          <p14:tracePt t="6105" x="1130300" y="1444625"/>
          <p14:tracePt t="6114" x="1095375" y="1462088"/>
          <p14:tracePt t="6121" x="1028700" y="1495425"/>
          <p14:tracePt t="6128" x="950913" y="1538288"/>
          <p14:tracePt t="6136" x="900113" y="1571625"/>
          <p14:tracePt t="6144" x="884238" y="1581150"/>
          <p14:tracePt t="6152" x="849313" y="1597025"/>
          <p14:tracePt t="6159" x="815975" y="1614488"/>
          <p14:tracePt t="6168" x="798513" y="1631950"/>
          <p14:tracePt t="6176" x="773113" y="1639888"/>
          <p14:tracePt t="6182" x="747713" y="1649413"/>
          <p14:tracePt t="6190" x="747713" y="1657350"/>
          <p14:tracePt t="6197" x="739775" y="1665288"/>
          <p14:tracePt t="6368" x="747713" y="1665288"/>
          <p14:tracePt t="6376" x="765175" y="1665288"/>
          <p14:tracePt t="6384" x="773113" y="1665288"/>
          <p14:tracePt t="6389" x="790575" y="1665288"/>
          <p14:tracePt t="6398" x="798513" y="1665288"/>
          <p14:tracePt t="6406" x="806450" y="1665288"/>
          <p14:tracePt t="6421" x="823913" y="1665288"/>
          <p14:tracePt t="6430" x="831850" y="1665288"/>
          <p14:tracePt t="6437" x="849313" y="1665288"/>
          <p14:tracePt t="6445" x="866775" y="1665288"/>
          <p14:tracePt t="6451" x="884238" y="1665288"/>
          <p14:tracePt t="6459" x="909638" y="1657350"/>
          <p14:tracePt t="6467" x="925513" y="1657350"/>
          <p14:tracePt t="6475" x="935038" y="1649413"/>
          <p14:tracePt t="6483" x="942975" y="1649413"/>
          <p14:tracePt t="6491" x="950913" y="1649413"/>
          <p14:tracePt t="6514" x="950913" y="1639888"/>
          <p14:tracePt t="17955" x="950913" y="1649413"/>
          <p14:tracePt t="17964" x="950913" y="1657350"/>
          <p14:tracePt t="17971" x="950913" y="1665288"/>
          <p14:tracePt t="17978" x="942975" y="1674813"/>
          <p14:tracePt t="17987" x="942975" y="1682750"/>
          <p14:tracePt t="17994" x="935038" y="1682750"/>
          <p14:tracePt t="18002" x="935038" y="1690688"/>
          <p14:tracePt t="18010" x="935038" y="1700213"/>
          <p14:tracePt t="18018" x="935038" y="1708150"/>
          <p14:tracePt t="18048" x="935038" y="1716088"/>
          <p14:tracePt t="18055" x="935038" y="1725613"/>
          <p14:tracePt t="18064" x="925513" y="1725613"/>
          <p14:tracePt t="18071" x="925513" y="1733550"/>
          <p14:tracePt t="18077" x="925513" y="1751013"/>
          <p14:tracePt t="18085" x="917575" y="1751013"/>
          <p14:tracePt t="18093" x="917575" y="1758950"/>
          <p14:tracePt t="18101" x="917575" y="1776413"/>
          <p14:tracePt t="18117" x="917575" y="1793875"/>
          <p14:tracePt t="18123" x="917575" y="1801813"/>
          <p14:tracePt t="18132" x="909638" y="1801813"/>
          <p14:tracePt t="18139" x="909638" y="1809750"/>
          <p14:tracePt t="18147" x="909638" y="1819275"/>
          <p14:tracePt t="18164" x="900113" y="1835150"/>
          <p14:tracePt t="18171" x="900113" y="1844675"/>
          <p14:tracePt t="18188" x="900113" y="1870075"/>
          <p14:tracePt t="18202" x="900113" y="1878013"/>
          <p14:tracePt t="18209" x="900113" y="1885950"/>
          <p14:tracePt t="18218" x="900113" y="1895475"/>
          <p14:tracePt t="18226" x="900113" y="1903413"/>
          <p14:tracePt t="18234" x="892175" y="1911350"/>
          <p14:tracePt t="18239" x="892175" y="1920875"/>
          <p14:tracePt t="18248" x="892175" y="1938338"/>
          <p14:tracePt t="18255" x="892175" y="1946275"/>
          <p14:tracePt t="18264" x="892175" y="1954213"/>
          <p14:tracePt t="18271" x="892175" y="1971675"/>
          <p14:tracePt t="18279" x="892175" y="1979613"/>
          <p14:tracePt t="18294" x="892175" y="1997075"/>
          <p14:tracePt t="18302" x="892175" y="2005013"/>
          <p14:tracePt t="18310" x="892175" y="2014538"/>
          <p14:tracePt t="18318" x="892175" y="2030413"/>
          <p14:tracePt t="18332" x="892175" y="2047875"/>
          <p14:tracePt t="18339" x="892175" y="2055813"/>
          <p14:tracePt t="18355" x="900113" y="2073275"/>
          <p14:tracePt t="18364" x="909638" y="2090738"/>
          <p14:tracePt t="18371" x="909638" y="2098675"/>
          <p14:tracePt t="18379" x="917575" y="2116138"/>
          <p14:tracePt t="18387" x="925513" y="2133600"/>
          <p14:tracePt t="18394" x="925513" y="2141538"/>
          <p14:tracePt t="18402" x="925513" y="2159000"/>
          <p14:tracePt t="18409" x="935038" y="2174875"/>
          <p14:tracePt t="18442" x="935038" y="2184400"/>
          <p14:tracePt t="18634" x="942975" y="2200275"/>
          <p14:tracePt t="18641" x="950913" y="2209800"/>
          <p14:tracePt t="18650" x="960438" y="2227263"/>
          <p14:tracePt t="18655" x="968375" y="2243138"/>
          <p14:tracePt t="18664" x="968375" y="2252663"/>
          <p14:tracePt t="18696" x="968375" y="2260600"/>
          <p14:tracePt t="19642" x="968375" y="2268538"/>
          <p14:tracePt t="19649" x="950913" y="2286000"/>
          <p14:tracePt t="19658" x="925513" y="2303463"/>
          <p14:tracePt t="19665" x="925513" y="2311400"/>
          <p14:tracePt t="19674" x="909638" y="2319338"/>
          <p14:tracePt t="19682" x="900113" y="2336800"/>
          <p14:tracePt t="19690" x="884238" y="2354263"/>
          <p14:tracePt t="19696" x="884238" y="2362200"/>
          <p14:tracePt t="19704" x="874713" y="2362200"/>
          <p14:tracePt t="19712" x="866775" y="2379663"/>
          <p14:tracePt t="19719" x="858838" y="2397125"/>
          <p14:tracePt t="19727" x="841375" y="2422525"/>
          <p14:tracePt t="19736" x="823913" y="2455863"/>
          <p14:tracePt t="19744" x="815975" y="2473325"/>
          <p14:tracePt t="19749" x="798513" y="2506663"/>
          <p14:tracePt t="19758" x="781050" y="2549525"/>
          <p14:tracePt t="19766" x="773113" y="2592388"/>
          <p14:tracePt t="19774" x="765175" y="2608263"/>
          <p14:tracePt t="19782" x="755650" y="2625725"/>
          <p14:tracePt t="19789" x="739775" y="2660650"/>
          <p14:tracePt t="19798" x="739775" y="2676525"/>
          <p14:tracePt t="19804" x="730250" y="2701925"/>
          <p14:tracePt t="19811" x="722313" y="2711450"/>
          <p14:tracePt t="19820" x="722313" y="2727325"/>
          <p14:tracePt t="19827" x="722313" y="2736850"/>
          <p14:tracePt t="19844" x="722313" y="2762250"/>
          <p14:tracePt t="19852" x="714375" y="2778125"/>
          <p14:tracePt t="19860" x="714375" y="2787650"/>
          <p14:tracePt t="19866" x="704850" y="2805113"/>
          <p14:tracePt t="19879" x="696913" y="2830513"/>
          <p14:tracePt t="19881" x="688975" y="2855913"/>
          <p14:tracePt t="19889" x="679450" y="2906713"/>
          <p14:tracePt t="19897" x="671513" y="2965450"/>
          <p14:tracePt t="19907" x="646113" y="3025775"/>
          <p14:tracePt t="19911" x="636588" y="3084513"/>
          <p14:tracePt t="19919" x="620713" y="3160713"/>
          <p14:tracePt t="19927" x="595313" y="3238500"/>
          <p14:tracePt t="19937" x="585788" y="3297238"/>
          <p14:tracePt t="19944" x="560388" y="3433763"/>
          <p14:tracePt t="19952" x="544513" y="3552825"/>
          <p14:tracePt t="19957" x="544513" y="3594100"/>
          <p14:tracePt t="19967" x="517525" y="3756025"/>
          <p14:tracePt t="19973" x="501650" y="3883025"/>
          <p14:tracePt t="19982" x="492125" y="3960813"/>
          <p14:tracePt t="19990" x="484188" y="4087813"/>
          <p14:tracePt t="19998" x="476250" y="4171950"/>
          <p14:tracePt t="20007" x="458788" y="4283075"/>
          <p14:tracePt t="20011" x="458788" y="4359275"/>
          <p14:tracePt t="20020" x="433388" y="4486275"/>
          <p14:tracePt t="20028" x="433388" y="4554538"/>
          <p14:tracePt t="20036" x="425450" y="4683125"/>
          <p14:tracePt t="20043" x="425450" y="4741863"/>
          <p14:tracePt t="20052" x="425450" y="4868863"/>
          <p14:tracePt t="20058" x="425450" y="4972050"/>
          <p14:tracePt t="20066" x="425450" y="5099050"/>
          <p14:tracePt t="20074" x="425450" y="5167313"/>
          <p14:tracePt t="20082" x="450850" y="5294313"/>
          <p14:tracePt t="20090" x="458788" y="5353050"/>
          <p14:tracePt t="20098" x="484188" y="5446713"/>
          <p14:tracePt t="20106" x="492125" y="5472113"/>
          <p14:tracePt t="20111" x="509588" y="5549900"/>
          <p14:tracePt t="20119" x="534988" y="5600700"/>
          <p14:tracePt t="20128" x="552450" y="5634038"/>
          <p14:tracePt t="20135" x="569913" y="5684838"/>
          <p14:tracePt t="20144" x="585788" y="5702300"/>
          <p14:tracePt t="20151" x="603250" y="5727700"/>
          <p14:tracePt t="20160" x="628650" y="5761038"/>
          <p14:tracePt t="20165" x="646113" y="5778500"/>
          <p14:tracePt t="20174" x="679450" y="5803900"/>
          <p14:tracePt t="20181" x="730250" y="5846763"/>
          <p14:tracePt t="20190" x="755650" y="5864225"/>
          <p14:tracePt t="20197" x="823913" y="5897563"/>
          <p14:tracePt t="20205" x="884238" y="5932488"/>
          <p14:tracePt t="20213" x="917575" y="5948363"/>
          <p14:tracePt t="20221" x="976313" y="5983288"/>
          <p14:tracePt t="20228" x="1019175" y="5999163"/>
          <p14:tracePt t="20238" x="1079500" y="6016625"/>
          <p14:tracePt t="20243" x="1120775" y="6042025"/>
          <p14:tracePt t="20252" x="1173163" y="6059488"/>
          <p14:tracePt t="20260" x="1231900" y="6076950"/>
          <p14:tracePt t="20267" x="1290638" y="6102350"/>
          <p14:tracePt t="20274" x="1350963" y="6110288"/>
          <p14:tracePt t="20282" x="1444625" y="6143625"/>
          <p14:tracePt t="20290" x="1503363" y="6161088"/>
          <p14:tracePt t="20297" x="1597025" y="6186488"/>
          <p14:tracePt t="20305" x="1698625" y="6203950"/>
          <p14:tracePt t="20313" x="1835150" y="6229350"/>
          <p14:tracePt t="20322" x="1893888" y="6254750"/>
          <p14:tracePt t="20328" x="2030413" y="6262688"/>
          <p14:tracePt t="20336" x="2124075" y="6272213"/>
          <p14:tracePt t="20343" x="2217738" y="6288088"/>
          <p14:tracePt t="20352" x="2301875" y="6297613"/>
          <p14:tracePt t="20360" x="2395538" y="6297613"/>
          <p14:tracePt t="20368" x="2497138" y="6297613"/>
          <p14:tracePt t="20374" x="2582863" y="6305550"/>
          <p14:tracePt t="20382" x="2641600" y="6305550"/>
          <p14:tracePt t="20390" x="2727325" y="6305550"/>
          <p14:tracePt t="20397" x="2811463" y="6313488"/>
          <p14:tracePt t="20406" x="2897188" y="6330950"/>
          <p14:tracePt t="20414" x="2955925" y="6338888"/>
          <p14:tracePt t="20421" x="3008313" y="6338888"/>
          <p14:tracePt t="20428" x="3074988" y="6348413"/>
          <p14:tracePt t="20440" x="3135313" y="6348413"/>
          <p14:tracePt t="20445" x="3244850" y="6356350"/>
          <p14:tracePt t="20453" x="3279775" y="6356350"/>
          <p14:tracePt t="20460" x="3355975" y="6373813"/>
          <p14:tracePt t="20467" x="3389313" y="6373813"/>
          <p14:tracePt t="20476" x="3449638" y="6381750"/>
          <p14:tracePt t="20481" x="3475038" y="6381750"/>
          <p14:tracePt t="20490" x="3517900" y="6391275"/>
          <p14:tracePt t="20498" x="3551238" y="6399213"/>
          <p14:tracePt t="20506" x="3576638" y="6399213"/>
          <p14:tracePt t="20514" x="3611563" y="6399213"/>
          <p14:tracePt t="20522" x="3652838" y="6407150"/>
          <p14:tracePt t="20529" x="3695700" y="6407150"/>
          <p14:tracePt t="20537" x="3738563" y="6416675"/>
          <p14:tracePt t="20544" x="3789363" y="6416675"/>
          <p14:tracePt t="20552" x="3848100" y="6424613"/>
          <p14:tracePt t="20561" x="3890963" y="6424613"/>
          <p14:tracePt t="20568" x="3959225" y="6432550"/>
          <p14:tracePt t="20577" x="4035425" y="6432550"/>
          <p14:tracePt t="20584" x="4078288" y="6432550"/>
          <p14:tracePt t="20589" x="4137025" y="6432550"/>
          <p14:tracePt t="20598" x="4179888" y="6432550"/>
          <p14:tracePt t="20606" x="4214813" y="6432550"/>
          <p14:tracePt t="20613" x="4230688" y="6432550"/>
          <p14:tracePt t="20623" x="4256088" y="6432550"/>
          <p14:tracePt t="20630" x="4281488" y="6432550"/>
          <p14:tracePt t="20637" x="4298950" y="6432550"/>
          <p14:tracePt t="20644" x="4306888" y="6432550"/>
          <p14:tracePt t="20652" x="4316413" y="6432550"/>
          <p14:tracePt t="20660" x="4324350" y="6432550"/>
          <p14:tracePt t="20668" x="4332288" y="6432550"/>
          <p14:tracePt t="20677" x="4341813" y="6432550"/>
          <p14:tracePt t="20690" x="4359275" y="6432550"/>
          <p14:tracePt t="20698" x="4375150" y="6432550"/>
          <p14:tracePt t="20706" x="4392613" y="6432550"/>
          <p14:tracePt t="20714" x="4410075" y="6424613"/>
          <p14:tracePt t="20722" x="4435475" y="6424613"/>
          <p14:tracePt t="20729" x="4443413" y="6424613"/>
          <p14:tracePt t="20738" x="4460875" y="6424613"/>
          <p14:tracePt t="20745" x="4468813" y="6416675"/>
          <p14:tracePt t="20777" x="4476750" y="6416675"/>
          <p14:tracePt t="20784" x="4476750" y="6407150"/>
          <p14:tracePt t="20789" x="4486275" y="6407150"/>
          <p14:tracePt t="20806" x="4494213" y="6407150"/>
          <p14:tracePt t="22132" x="4503738" y="6407150"/>
          <p14:tracePt t="22139" x="4511675" y="6407150"/>
          <p14:tracePt t="22148" x="4570413" y="6399213"/>
          <p14:tracePt t="22155" x="4673600" y="6399213"/>
          <p14:tracePt t="22161" x="4740275" y="6391275"/>
          <p14:tracePt t="22169" x="4818063" y="6391275"/>
          <p14:tracePt t="22177" x="4859338" y="6391275"/>
          <p14:tracePt t="22185" x="4902200" y="6391275"/>
          <p14:tracePt t="22193" x="4970463" y="6391275"/>
          <p14:tracePt t="22201" x="4987925" y="6391275"/>
          <p14:tracePt t="22209" x="5021263" y="6391275"/>
          <p14:tracePt t="22218" x="5064125" y="6391275"/>
          <p14:tracePt t="22224" x="5089525" y="6391275"/>
          <p14:tracePt t="22232" x="5114925" y="6391275"/>
          <p14:tracePt t="22239" x="5132388" y="6391275"/>
          <p14:tracePt t="22249" x="5140325" y="6391275"/>
          <p14:tracePt t="22255" x="5148263" y="6391275"/>
          <p14:tracePt t="22263" x="5157788" y="6391275"/>
          <p14:tracePt t="22269" x="5165725" y="6391275"/>
          <p14:tracePt t="22277" x="5173663" y="6391275"/>
          <p14:tracePt t="22285" x="5183188" y="6391275"/>
          <p14:tracePt t="22293" x="5199063" y="6391275"/>
          <p14:tracePt t="22301" x="5224463" y="6391275"/>
          <p14:tracePt t="22309" x="5241925" y="6391275"/>
          <p14:tracePt t="22317" x="5267325" y="6391275"/>
          <p14:tracePt t="22324" x="5302250" y="6391275"/>
          <p14:tracePt t="22331" x="5335588" y="6391275"/>
          <p14:tracePt t="22339" x="5343525" y="6391275"/>
          <p14:tracePt t="22347" x="5368925" y="6391275"/>
          <p14:tracePt t="22355" x="5411788" y="6391275"/>
          <p14:tracePt t="22364" x="5446713" y="6391275"/>
          <p14:tracePt t="22369" x="5487988" y="6399213"/>
          <p14:tracePt t="22377" x="5505450" y="6399213"/>
          <p14:tracePt t="22385" x="5548313" y="6399213"/>
          <p14:tracePt t="22394" x="5624513" y="6399213"/>
          <p14:tracePt t="22401" x="5667375" y="6399213"/>
          <p14:tracePt t="22409" x="5726113" y="6399213"/>
          <p14:tracePt t="22416" x="5776913" y="6399213"/>
          <p14:tracePt t="22424" x="5811838" y="6399213"/>
          <p14:tracePt t="22432" x="5870575" y="6399213"/>
          <p14:tracePt t="22440" x="5964238" y="6399213"/>
          <p14:tracePt t="22447" x="5989638" y="6399213"/>
          <p14:tracePt t="22455" x="6057900" y="6399213"/>
          <p14:tracePt t="22463" x="6100763" y="6399213"/>
          <p14:tracePt t="22471" x="6126163" y="6399213"/>
          <p14:tracePt t="22479" x="6167438" y="6399213"/>
          <p14:tracePt t="22485" x="6227763" y="6399213"/>
          <p14:tracePt t="22494" x="6270625" y="6399213"/>
          <p14:tracePt t="22502" x="6346825" y="6399213"/>
          <p14:tracePt t="22510" x="6380163" y="6399213"/>
          <p14:tracePt t="22517" x="6448425" y="6391275"/>
          <p14:tracePt t="22525" x="6516688" y="6391275"/>
          <p14:tracePt t="22531" x="6600825" y="6373813"/>
          <p14:tracePt t="22539" x="6635750" y="6373813"/>
          <p14:tracePt t="22547" x="6704013" y="6365875"/>
          <p14:tracePt t="22555" x="6762750" y="6356350"/>
          <p14:tracePt t="22563" x="6823075" y="6348413"/>
          <p14:tracePt t="22571" x="6856413" y="6338888"/>
          <p14:tracePt t="22580" x="6873875" y="6338888"/>
          <p14:tracePt t="22585" x="6907213" y="6330950"/>
          <p14:tracePt t="22594" x="6924675" y="6330950"/>
          <p14:tracePt t="22601" x="6932613" y="6323013"/>
          <p14:tracePt t="22617" x="6942138" y="6323013"/>
          <p14:tracePt t="22640" x="6950075" y="6323013"/>
          <p14:tracePt t="22664" x="6967538" y="6323013"/>
          <p14:tracePt t="22672" x="6975475" y="6313488"/>
          <p14:tracePt t="22679" x="6983413" y="6313488"/>
          <p14:tracePt t="22685" x="6992938" y="6313488"/>
          <p14:tracePt t="22694" x="7000875" y="6313488"/>
          <p14:tracePt t="22701" x="7008813" y="6313488"/>
          <p14:tracePt t="22709" x="7018338" y="6313488"/>
          <p14:tracePt t="22718" x="7026275" y="6313488"/>
          <p14:tracePt t="22725" x="7043738" y="6313488"/>
          <p14:tracePt t="22731" x="7069138" y="6313488"/>
          <p14:tracePt t="22739" x="7119938" y="6305550"/>
          <p14:tracePt t="22748" x="7162800" y="6305550"/>
          <p14:tracePt t="22755" x="7239000" y="6305550"/>
          <p14:tracePt t="22763" x="7307263" y="6305550"/>
          <p14:tracePt t="22771" x="7348538" y="6297613"/>
          <p14:tracePt t="22779" x="7442200" y="6297613"/>
          <p14:tracePt t="22785" x="7527925" y="6288088"/>
          <p14:tracePt t="22793" x="7621588" y="6288088"/>
          <p14:tracePt t="22801" x="7766050" y="6262688"/>
          <p14:tracePt t="22809" x="7824788" y="6262688"/>
          <p14:tracePt t="22818" x="7951788" y="6237288"/>
          <p14:tracePt t="22825" x="7994650" y="6237288"/>
          <p14:tracePt t="22834" x="8054975" y="6221413"/>
          <p14:tracePt t="22839" x="8139113" y="6221413"/>
          <p14:tracePt t="22847" x="8189913" y="6211888"/>
          <p14:tracePt t="22855" x="8232775" y="6203950"/>
          <p14:tracePt t="22863" x="8250238" y="6203950"/>
          <p14:tracePt t="22872" x="8258175" y="6203950"/>
          <p14:tracePt t="23242" x="8258175" y="6194425"/>
          <p14:tracePt t="23255" x="8258175" y="6186488"/>
          <p14:tracePt t="23263" x="8240713" y="6178550"/>
          <p14:tracePt t="23272" x="8215313" y="6169025"/>
          <p14:tracePt t="23279" x="8207375" y="6169025"/>
          <p14:tracePt t="23287" x="8199438" y="6161088"/>
          <p14:tracePt t="23295" x="8181975" y="6161088"/>
          <p14:tracePt t="23311" x="8164513" y="6153150"/>
          <p14:tracePt t="23317" x="8156575" y="6143625"/>
          <p14:tracePt t="23333" x="8147050" y="6143625"/>
          <p14:tracePt t="23341" x="8139113" y="6143625"/>
          <p14:tracePt t="23357" x="8131175" y="6143625"/>
          <p14:tracePt t="23365" x="8121650" y="6135688"/>
          <p14:tracePt t="23371" x="8113713" y="6135688"/>
          <p14:tracePt t="23395" x="8105775" y="6135688"/>
          <p14:tracePt t="23417" x="8096250" y="6127750"/>
          <p14:tracePt t="24319" x="8088313" y="6127750"/>
          <p14:tracePt t="24328" x="8070850" y="6127750"/>
          <p14:tracePt t="24336" x="8054975" y="6127750"/>
          <p14:tracePt t="24344" x="8020050" y="6118225"/>
          <p14:tracePt t="24352" x="7994650" y="6118225"/>
          <p14:tracePt t="24358" x="7977188" y="6110288"/>
          <p14:tracePt t="24366" x="7969250" y="6110288"/>
          <p14:tracePt t="24375" x="7961313" y="6110288"/>
          <p14:tracePt t="24382" x="7951788" y="6102350"/>
          <p14:tracePt t="24405" x="7943850" y="6102350"/>
          <p14:tracePt t="24420" x="7935913" y="6102350"/>
          <p14:tracePt t="24465" x="7926388" y="6102350"/>
          <p14:tracePt t="24628" x="7918450" y="6102350"/>
          <p14:tracePt t="24636" x="7910513" y="6092825"/>
          <p14:tracePt t="24644" x="7893050" y="6092825"/>
          <p14:tracePt t="24651" x="7875588" y="6092825"/>
          <p14:tracePt t="24660" x="7867650" y="6084888"/>
          <p14:tracePt t="24667" x="7842250" y="6084888"/>
          <p14:tracePt t="24673" x="7816850" y="6084888"/>
          <p14:tracePt t="24689" x="7791450" y="6084888"/>
          <p14:tracePt t="24697" x="7756525" y="6084888"/>
          <p14:tracePt t="24705" x="7715250" y="6076950"/>
          <p14:tracePt t="24713" x="7654925" y="6059488"/>
          <p14:tracePt t="24720" x="7612063" y="6059488"/>
          <p14:tracePt t="24727" x="7578725" y="6049963"/>
          <p14:tracePt t="24735" x="7553325" y="6049963"/>
          <p14:tracePt t="24743" x="7502525" y="6042025"/>
          <p14:tracePt t="24752" x="7477125" y="6034088"/>
          <p14:tracePt t="24760" x="7442200" y="6034088"/>
          <p14:tracePt t="24767" x="7408863" y="6024563"/>
          <p14:tracePt t="24774" x="7373938" y="6024563"/>
          <p14:tracePt t="24781" x="7332663" y="6016625"/>
          <p14:tracePt t="24790" x="7307263" y="6008688"/>
          <p14:tracePt t="24797" x="7264400" y="6008688"/>
          <p14:tracePt t="24806" x="7229475" y="6008688"/>
          <p14:tracePt t="24813" x="7204075" y="5999163"/>
          <p14:tracePt t="24822" x="7196138" y="5999163"/>
          <p14:tracePt t="24829" x="7170738" y="5999163"/>
          <p14:tracePt t="24836" x="7137400" y="5991225"/>
          <p14:tracePt t="24844" x="7112000" y="5991225"/>
          <p14:tracePt t="24852" x="7077075" y="5983288"/>
          <p14:tracePt t="24859" x="7051675" y="5983288"/>
          <p14:tracePt t="24868" x="7026275" y="5973763"/>
          <p14:tracePt t="24876" x="6992938" y="5973763"/>
          <p14:tracePt t="24883" x="6967538" y="5965825"/>
          <p14:tracePt t="24889" x="6942138" y="5965825"/>
          <p14:tracePt t="24897" x="6907213" y="5957888"/>
          <p14:tracePt t="24906" x="6831013" y="5957888"/>
          <p14:tracePt t="24914" x="6823075" y="5957888"/>
          <p14:tracePt t="24922" x="6780213" y="5957888"/>
          <p14:tracePt t="24929" x="6719888" y="5957888"/>
          <p14:tracePt t="24937" x="6661150" y="5957888"/>
          <p14:tracePt t="24945" x="6592888" y="5957888"/>
          <p14:tracePt t="24951" x="6534150" y="5957888"/>
          <p14:tracePt t="24960" x="6465888" y="5957888"/>
          <p14:tracePt t="24967" x="6405563" y="5957888"/>
          <p14:tracePt t="24976" x="6346825" y="5957888"/>
          <p14:tracePt t="24981" x="6278563" y="5957888"/>
          <p14:tracePt t="24989" x="6202363" y="5957888"/>
          <p14:tracePt t="24998" x="6108700" y="5957888"/>
          <p14:tracePt t="25007" x="6032500" y="5957888"/>
          <p14:tracePt t="25015" x="5972175" y="5957888"/>
          <p14:tracePt t="25021" x="5938838" y="5957888"/>
          <p14:tracePt t="25029" x="5895975" y="5957888"/>
          <p14:tracePt t="25035" x="5811838" y="5965825"/>
          <p14:tracePt t="25044" x="5768975" y="5965825"/>
          <p14:tracePt t="25051" x="5708650" y="5973763"/>
          <p14:tracePt t="25059" x="5641975" y="5973763"/>
          <p14:tracePt t="25067" x="5581650" y="5991225"/>
          <p14:tracePt t="25076" x="5530850" y="5999163"/>
          <p14:tracePt t="25084" x="5513388" y="5999163"/>
          <p14:tracePt t="25089" x="5462588" y="6008688"/>
          <p14:tracePt t="25097" x="5437188" y="6016625"/>
          <p14:tracePt t="25107" x="5403850" y="6016625"/>
          <p14:tracePt t="25113" x="5378450" y="6024563"/>
          <p14:tracePt t="25122" x="5343525" y="6034088"/>
          <p14:tracePt t="25129" x="5327650" y="6034088"/>
          <p14:tracePt t="25137" x="5302250" y="6034088"/>
          <p14:tracePt t="25146" x="5276850" y="6034088"/>
          <p14:tracePt t="25152" x="5259388" y="6042025"/>
          <p14:tracePt t="25160" x="5249863" y="6042025"/>
          <p14:tracePt t="25168" x="5224463" y="6049963"/>
          <p14:tracePt t="25176" x="5199063" y="6049963"/>
          <p14:tracePt t="25184" x="5183188" y="6059488"/>
          <p14:tracePt t="25191" x="5165725" y="6059488"/>
          <p14:tracePt t="25197" x="5140325" y="6067425"/>
          <p14:tracePt t="25206" x="5132388" y="6076950"/>
          <p14:tracePt t="25213" x="5106988" y="6076950"/>
          <p14:tracePt t="25221" x="5089525" y="6084888"/>
          <p14:tracePt t="25229" x="5072063" y="6092825"/>
          <p14:tracePt t="25237" x="5046663" y="6102350"/>
          <p14:tracePt t="25243" x="5021263" y="6110288"/>
          <p14:tracePt t="25251" x="5003800" y="6110288"/>
          <p14:tracePt t="25260" x="4987925" y="6110288"/>
          <p14:tracePt t="25267" x="4962525" y="6118225"/>
          <p14:tracePt t="25277" x="4945063" y="6127750"/>
          <p14:tracePt t="25284" x="4919663" y="6135688"/>
          <p14:tracePt t="25292" x="4894263" y="6143625"/>
          <p14:tracePt t="25297" x="4859338" y="6153150"/>
          <p14:tracePt t="25306" x="4808538" y="6161088"/>
          <p14:tracePt t="25314" x="4749800" y="6186488"/>
          <p14:tracePt t="25322" x="4714875" y="6194425"/>
          <p14:tracePt t="25329" x="4656138" y="6211888"/>
          <p14:tracePt t="25338" x="4621213" y="6221413"/>
          <p14:tracePt t="25344" x="4587875" y="6229350"/>
          <p14:tracePt t="25352" x="4554538" y="6237288"/>
          <p14:tracePt t="25360" x="4537075" y="6237288"/>
          <p14:tracePt t="25368" x="4511675" y="6246813"/>
          <p14:tracePt t="25377" x="4503738" y="6246813"/>
          <p14:tracePt t="25384" x="4494213" y="6246813"/>
          <p14:tracePt t="25392" x="4476750" y="6254750"/>
          <p14:tracePt t="25397" x="4468813" y="6254750"/>
          <p14:tracePt t="25406" x="4460875" y="6254750"/>
          <p14:tracePt t="25414" x="4451350" y="6254750"/>
          <p14:tracePt t="25422" x="4443413" y="6254750"/>
          <p14:tracePt t="25430" x="4435475" y="6254750"/>
          <p14:tracePt t="25446" x="4425950" y="6254750"/>
          <p14:tracePt t="25505" x="4418013" y="6254750"/>
          <p14:tracePt t="25513" x="4400550" y="6254750"/>
          <p14:tracePt t="25530" x="4384675" y="6254750"/>
          <p14:tracePt t="25537" x="4367213" y="6254750"/>
          <p14:tracePt t="25554" x="4359275" y="6254750"/>
          <p14:tracePt t="25563" x="4349750" y="6254750"/>
          <p14:tracePt t="25577" x="4341813" y="6254750"/>
          <p14:tracePt t="25592" x="4332288" y="6254750"/>
          <p14:tracePt t="28620" x="4324350" y="6246813"/>
          <p14:tracePt t="28628" x="4281488" y="6221413"/>
          <p14:tracePt t="28636" x="4240213" y="6203950"/>
          <p14:tracePt t="28642" x="4187825" y="6169025"/>
          <p14:tracePt t="28650" x="4154488" y="6153150"/>
          <p14:tracePt t="28658" x="4103688" y="6135688"/>
          <p14:tracePt t="28666" x="4060825" y="6118225"/>
          <p14:tracePt t="28673" x="4017963" y="6092825"/>
          <p14:tracePt t="28682" x="3976688" y="6076950"/>
          <p14:tracePt t="28691" x="3959225" y="6059488"/>
          <p14:tracePt t="28696" x="3925888" y="6049963"/>
          <p14:tracePt t="28706" x="3900488" y="6049963"/>
          <p14:tracePt t="28712" x="3883025" y="6042025"/>
          <p14:tracePt t="28719" x="3865563" y="6034088"/>
          <p14:tracePt t="28728" x="3857625" y="6024563"/>
          <p14:tracePt t="28736" x="3848100" y="6016625"/>
          <p14:tracePt t="28744" x="3832225" y="6008688"/>
          <p14:tracePt t="28751" x="3806825" y="6008688"/>
          <p14:tracePt t="28757" x="3797300" y="5999163"/>
          <p14:tracePt t="28766" x="3771900" y="5983288"/>
          <p14:tracePt t="28773" x="3746500" y="5965825"/>
          <p14:tracePt t="28782" x="3713163" y="5948363"/>
          <p14:tracePt t="28790" x="3678238" y="5932488"/>
          <p14:tracePt t="28798" x="3644900" y="5915025"/>
          <p14:tracePt t="28805" x="3619500" y="5897563"/>
          <p14:tracePt t="28812" x="3594100" y="5880100"/>
          <p14:tracePt t="28820" x="3568700" y="5864225"/>
          <p14:tracePt t="28828" x="3533775" y="5846763"/>
          <p14:tracePt t="28836" x="3525838" y="5838825"/>
          <p14:tracePt t="28844" x="3500438" y="5821363"/>
          <p14:tracePt t="28852" x="3475038" y="5813425"/>
          <p14:tracePt t="28859" x="3449638" y="5788025"/>
          <p14:tracePt t="28866" x="3441700" y="5778500"/>
          <p14:tracePt t="28873" x="3432175" y="5761038"/>
          <p14:tracePt t="28882" x="3414713" y="5761038"/>
          <p14:tracePt t="28890" x="3406775" y="5745163"/>
          <p14:tracePt t="28898" x="3381375" y="5719763"/>
          <p14:tracePt t="28906" x="3381375" y="5710238"/>
          <p14:tracePt t="28912" x="3363913" y="5694363"/>
          <p14:tracePt t="28919" x="3355975" y="5676900"/>
          <p14:tracePt t="28928" x="3338513" y="5659438"/>
          <p14:tracePt t="28936" x="3330575" y="5651500"/>
          <p14:tracePt t="28944" x="3330575" y="5641975"/>
          <p14:tracePt t="28951" x="3322638" y="5626100"/>
          <p14:tracePt t="28966" x="3313113" y="5616575"/>
          <p14:tracePt t="28973" x="3313113" y="5600700"/>
          <p14:tracePt t="28989" x="3313113" y="5591175"/>
          <p14:tracePt t="28998" x="3305175" y="5583238"/>
          <p14:tracePt t="29011" x="3297238" y="5575300"/>
          <p14:tracePt t="29019" x="3297238" y="5565775"/>
          <p14:tracePt t="29028" x="3287713" y="5557838"/>
          <p14:tracePt t="29036" x="3287713" y="5549900"/>
          <p14:tracePt t="29045" x="3287713" y="5532438"/>
          <p14:tracePt t="29057" x="3279775" y="5524500"/>
          <p14:tracePt t="29066" x="3270250" y="5507038"/>
          <p14:tracePt t="29073" x="3270250" y="5497513"/>
          <p14:tracePt t="29082" x="3262313" y="5481638"/>
          <p14:tracePt t="29089" x="3262313" y="5472113"/>
          <p14:tracePt t="29098" x="3262313" y="5464175"/>
          <p14:tracePt t="29107" x="3254375" y="5456238"/>
          <p14:tracePt t="29111" x="3254375" y="5446713"/>
          <p14:tracePt t="29128" x="3244850" y="5438775"/>
          <p14:tracePt t="29144" x="3236913" y="5430838"/>
          <p14:tracePt t="29152" x="3236913" y="5421313"/>
          <p14:tracePt t="29168" x="3236913" y="5413375"/>
          <p14:tracePt t="29173" x="3228975" y="5395913"/>
          <p14:tracePt t="29182" x="3219450" y="5395913"/>
          <p14:tracePt t="29190" x="3211513" y="5380038"/>
          <p14:tracePt t="29198" x="3203575" y="5353050"/>
          <p14:tracePt t="29206" x="3186113" y="5345113"/>
          <p14:tracePt t="29214" x="3178175" y="5319713"/>
          <p14:tracePt t="29222" x="3160713" y="5294313"/>
          <p14:tracePt t="29228" x="3143250" y="5268913"/>
          <p14:tracePt t="29236" x="3117850" y="5235575"/>
          <p14:tracePt t="29244" x="3109913" y="5226050"/>
          <p14:tracePt t="29252" x="3100388" y="5208588"/>
          <p14:tracePt t="29259" x="3074988" y="5175250"/>
          <p14:tracePt t="29268" x="3049588" y="5149850"/>
          <p14:tracePt t="29274" x="3033713" y="5124450"/>
          <p14:tracePt t="29281" x="3016250" y="5099050"/>
          <p14:tracePt t="29289" x="3008313" y="5099050"/>
          <p14:tracePt t="29297" x="2990850" y="5073650"/>
          <p14:tracePt t="29306" x="2965450" y="5056188"/>
          <p14:tracePt t="29313" x="2940050" y="5030788"/>
          <p14:tracePt t="29321" x="2905125" y="5005388"/>
          <p14:tracePt t="29328" x="2854325" y="4979988"/>
          <p14:tracePt t="29336" x="2803525" y="4946650"/>
          <p14:tracePt t="29343" x="2752725" y="4919663"/>
          <p14:tracePt t="29352" x="2693988" y="4886325"/>
          <p14:tracePt t="29359" x="2641600" y="4868863"/>
          <p14:tracePt t="29367" x="2590800" y="4835525"/>
          <p14:tracePt t="29373" x="2565400" y="4827588"/>
          <p14:tracePt t="29382" x="2540000" y="4818063"/>
          <p14:tracePt t="29390" x="2532063" y="4818063"/>
          <p14:tracePt t="29397" x="2524125" y="4818063"/>
          <p14:tracePt t="29543" x="2532063" y="4827588"/>
          <p14:tracePt t="29552" x="2549525" y="4843463"/>
          <p14:tracePt t="29560" x="2565400" y="4860925"/>
          <p14:tracePt t="29568" x="2582863" y="4868863"/>
          <p14:tracePt t="29576" x="2600325" y="4878388"/>
          <p14:tracePt t="29584" x="2633663" y="4911725"/>
          <p14:tracePt t="29590" x="2668588" y="4946650"/>
          <p14:tracePt t="29598" x="2709863" y="4962525"/>
          <p14:tracePt t="29606" x="2744788" y="4987925"/>
          <p14:tracePt t="29615" x="2778125" y="5005388"/>
          <p14:tracePt t="29622" x="2803525" y="5022850"/>
          <p14:tracePt t="29630" x="2820988" y="5030788"/>
          <p14:tracePt t="29636" x="2838450" y="5048250"/>
          <p14:tracePt t="29644" x="2863850" y="5056188"/>
          <p14:tracePt t="29652" x="2879725" y="5056188"/>
          <p14:tracePt t="29660" x="2897188" y="5064125"/>
          <p14:tracePt t="29668" x="2897188" y="5073650"/>
          <p14:tracePt t="29676" x="2905125" y="5073650"/>
          <p14:tracePt t="29684" x="2914650" y="5081588"/>
          <p14:tracePt t="29690" x="2922588" y="5081588"/>
          <p14:tracePt t="29697" x="2940050" y="5081588"/>
          <p14:tracePt t="29707" x="2955925" y="5091113"/>
          <p14:tracePt t="29714" x="2965450" y="5099050"/>
          <p14:tracePt t="29722" x="2982913" y="5106988"/>
          <p14:tracePt t="29729" x="2998788" y="5116513"/>
          <p14:tracePt t="29736" x="3008313" y="5124450"/>
          <p14:tracePt t="29744" x="3016250" y="5124450"/>
          <p14:tracePt t="29751" x="3024188" y="5124450"/>
          <p14:tracePt t="29760" x="3033713" y="5132388"/>
          <p14:tracePt t="29783" x="3041650" y="5132388"/>
          <p14:tracePt t="29792" x="3041650" y="5141913"/>
          <p14:tracePt t="29797" x="3049588" y="5141913"/>
          <p14:tracePt t="29806" x="3049588" y="5149850"/>
          <p14:tracePt t="29822" x="3059113" y="5149850"/>
          <p14:tracePt t="29829" x="3067050" y="5149850"/>
          <p14:tracePt t="29837" x="3067050" y="5157788"/>
          <p14:tracePt t="29846" x="3084513" y="5157788"/>
          <p14:tracePt t="29852" x="3092450" y="5167313"/>
          <p14:tracePt t="29859" x="3100388" y="5167313"/>
          <p14:tracePt t="29881" x="3127375" y="5183188"/>
          <p14:tracePt t="29883" x="3135313" y="5183188"/>
          <p14:tracePt t="29892" x="3143250" y="5192713"/>
          <p14:tracePt t="29897" x="3152775" y="5192713"/>
          <p14:tracePt t="29906" x="3152775" y="5200650"/>
          <p14:tracePt t="29913" x="3160713" y="5208588"/>
          <p14:tracePt t="29922" x="3178175" y="5218113"/>
          <p14:tracePt t="29930" x="3186113" y="5235575"/>
          <p14:tracePt t="29938" x="3211513" y="5251450"/>
          <p14:tracePt t="29946" x="3236913" y="5276850"/>
          <p14:tracePt t="29952" x="3262313" y="5302250"/>
          <p14:tracePt t="29959" x="3305175" y="5345113"/>
          <p14:tracePt t="29968" x="3322638" y="5370513"/>
          <p14:tracePt t="29976" x="3363913" y="5395913"/>
          <p14:tracePt t="29984" x="3389313" y="5413375"/>
          <p14:tracePt t="29997" x="3398838" y="5421313"/>
          <p14:tracePt t="30006" x="3406775" y="5430838"/>
          <p14:tracePt t="33066" x="3449638" y="5430838"/>
          <p14:tracePt t="33074" x="3508375" y="5430838"/>
          <p14:tracePt t="33082" x="3586163" y="5430838"/>
          <p14:tracePt t="33089" x="3644900" y="5413375"/>
          <p14:tracePt t="33098" x="3713163" y="5413375"/>
          <p14:tracePt t="33103" x="3814763" y="5413375"/>
          <p14:tracePt t="33112" x="3908425" y="5413375"/>
          <p14:tracePt t="33119" x="3984625" y="5413375"/>
          <p14:tracePt t="33128" x="4070350" y="5413375"/>
          <p14:tracePt t="33135" x="4171950" y="5421313"/>
          <p14:tracePt t="33144" x="4324350" y="5421313"/>
          <p14:tracePt t="33151" x="4435475" y="5430838"/>
          <p14:tracePt t="33157" x="4519613" y="5430838"/>
          <p14:tracePt t="33166" x="4681538" y="5438775"/>
          <p14:tracePt t="33174" x="4775200" y="5438775"/>
          <p14:tracePt t="33182" x="4859338" y="5438775"/>
          <p14:tracePt t="33190" x="4978400" y="5456238"/>
          <p14:tracePt t="33197" x="5064125" y="5456238"/>
          <p14:tracePt t="33203" x="5191125" y="5464175"/>
          <p14:tracePt t="33212" x="5318125" y="5464175"/>
          <p14:tracePt t="33219" x="5403850" y="5464175"/>
          <p14:tracePt t="33227" x="5462588" y="5472113"/>
          <p14:tracePt t="33236" x="5530850" y="5472113"/>
          <p14:tracePt t="33244" x="5641975" y="5472113"/>
          <p14:tracePt t="33249" x="5726113" y="5472113"/>
          <p14:tracePt t="33258" x="5786438" y="5472113"/>
          <p14:tracePt t="33266" x="5913438" y="5472113"/>
          <p14:tracePt t="33274" x="5972175" y="5472113"/>
          <p14:tracePt t="33282" x="6100763" y="5472113"/>
          <p14:tracePt t="33289" x="6227763" y="5472113"/>
          <p14:tracePt t="33298" x="6380163" y="5472113"/>
          <p14:tracePt t="33307" x="6508750" y="5472113"/>
          <p14:tracePt t="33311" x="6575425" y="5472113"/>
          <p14:tracePt t="33319" x="6729413" y="5472113"/>
          <p14:tracePt t="33327" x="6831013" y="5472113"/>
          <p14:tracePt t="33335" x="6889750" y="5472113"/>
          <p14:tracePt t="33344" x="7018338" y="5464175"/>
          <p14:tracePt t="33351" x="7094538" y="5446713"/>
          <p14:tracePt t="33359" x="7162800" y="5446713"/>
          <p14:tracePt t="33365" x="7239000" y="5438775"/>
          <p14:tracePt t="33373" x="7297738" y="5430838"/>
          <p14:tracePt t="33381" x="7366000" y="5430838"/>
          <p14:tracePt t="33389" x="7426325" y="5421313"/>
          <p14:tracePt t="33397" x="7485063" y="5421313"/>
          <p14:tracePt t="33407" x="7502525" y="5413375"/>
          <p14:tracePt t="33415" x="7561263" y="5405438"/>
          <p14:tracePt t="33421" x="7621588" y="5405438"/>
          <p14:tracePt t="33427" x="7662863" y="5387975"/>
          <p14:tracePt t="33435" x="7697788" y="5387975"/>
          <p14:tracePt t="33443" x="7723188" y="5387975"/>
          <p14:tracePt t="33451" x="7748588" y="5380038"/>
          <p14:tracePt t="33460" x="7756525" y="5370513"/>
          <p14:tracePt t="33466" x="7781925" y="5370513"/>
          <p14:tracePt t="33473" x="7799388" y="5362575"/>
          <p14:tracePt t="33482" x="7807325" y="5362575"/>
          <p14:tracePt t="33490" x="7832725" y="5362575"/>
          <p14:tracePt t="33498" x="7842250" y="5362575"/>
          <p14:tracePt t="33505" x="7850188" y="5353050"/>
          <p14:tracePt t="33514" x="7875588" y="5353050"/>
          <p14:tracePt t="33519" x="7900988" y="5345113"/>
          <p14:tracePt t="33528" x="7918450" y="5345113"/>
          <p14:tracePt t="33535" x="7943850" y="5345113"/>
          <p14:tracePt t="33544" x="7969250" y="5337175"/>
          <p14:tracePt t="33551" x="7977188" y="5337175"/>
          <p14:tracePt t="33559" x="8004175" y="5337175"/>
          <p14:tracePt t="33567" x="8029575" y="5327650"/>
          <p14:tracePt t="33574" x="8045450" y="5327650"/>
          <p14:tracePt t="33582" x="8070850" y="5327650"/>
          <p14:tracePt t="33589" x="8113713" y="5327650"/>
          <p14:tracePt t="33597" x="8139113" y="5319713"/>
          <p14:tracePt t="33606" x="8207375" y="5319713"/>
          <p14:tracePt t="33614" x="8266113" y="5302250"/>
          <p14:tracePt t="33622" x="8326438" y="5294313"/>
          <p14:tracePt t="33627" x="8385175" y="5286375"/>
          <p14:tracePt t="33635" x="8435975" y="5286375"/>
          <p14:tracePt t="33644" x="8496300" y="5286375"/>
          <p14:tracePt t="33652" x="8555038" y="5276850"/>
          <p14:tracePt t="33660" x="8605838" y="5268913"/>
          <p14:tracePt t="33668" x="8648700" y="5268913"/>
          <p14:tracePt t="33676" x="8666163" y="5268913"/>
          <p14:tracePt t="33682" x="8699500" y="5260975"/>
          <p14:tracePt t="33690" x="8742363" y="5260975"/>
          <p14:tracePt t="33698" x="8767763" y="5260975"/>
          <p14:tracePt t="33706" x="8793163" y="5260975"/>
          <p14:tracePt t="33714" x="8810625" y="5260975"/>
          <p14:tracePt t="33722" x="8836025" y="5251450"/>
          <p14:tracePt t="33728" x="8861425" y="5251450"/>
          <p14:tracePt t="33735" x="8886825" y="5243513"/>
          <p14:tracePt t="33744" x="8904288" y="5243513"/>
          <p14:tracePt t="33752" x="8921750" y="5243513"/>
          <p14:tracePt t="33760" x="8947150" y="5235575"/>
          <p14:tracePt t="33767" x="8963025" y="5235575"/>
          <p14:tracePt t="33774" x="8997950" y="5235575"/>
          <p14:tracePt t="33782" x="9039225" y="5235575"/>
          <p14:tracePt t="33790" x="9074150" y="5235575"/>
          <p14:tracePt t="33797" x="9099550" y="5235575"/>
          <p14:tracePt t="33806" x="9132888" y="5235575"/>
          <p14:tracePt t="33814" x="9158288" y="5235575"/>
          <p14:tracePt t="33822" x="9167813" y="5235575"/>
          <p14:tracePt t="33828" x="9183688" y="5235575"/>
          <p14:tracePt t="33843" x="9193213" y="5235575"/>
          <p14:tracePt t="33851" x="9201150" y="5235575"/>
          <p14:tracePt t="33869" x="9226550" y="5235575"/>
          <p14:tracePt t="33876" x="9251950" y="5235575"/>
          <p14:tracePt t="33884" x="9277350" y="5235575"/>
          <p14:tracePt t="33890" x="9312275" y="5235575"/>
          <p14:tracePt t="33897" x="9328150" y="5243513"/>
          <p14:tracePt t="33906" x="9353550" y="5251450"/>
          <p14:tracePt t="33914" x="9371013" y="5260975"/>
          <p14:tracePt t="34013" x="9380538" y="5268913"/>
          <p14:tracePt t="34021" x="9380538" y="5276850"/>
          <p14:tracePt t="34030" x="9380538" y="5294313"/>
          <p14:tracePt t="34038" x="9380538" y="5302250"/>
          <p14:tracePt t="34045" x="9388475" y="5311775"/>
          <p14:tracePt t="34059" x="9388475" y="5319713"/>
          <p14:tracePt t="34068" x="9388475" y="5327650"/>
          <p14:tracePt t="34368" x="9396413" y="5327650"/>
          <p14:tracePt t="34375" x="9405938" y="5327650"/>
          <p14:tracePt t="34383" x="9439275" y="5345113"/>
          <p14:tracePt t="34391" x="9490075" y="5353050"/>
          <p14:tracePt t="34399" x="9523413" y="5370513"/>
          <p14:tracePt t="34406" x="9566275" y="5387975"/>
          <p14:tracePt t="34414" x="9617075" y="5395913"/>
          <p14:tracePt t="34422" x="9659938" y="5405438"/>
          <p14:tracePt t="34430" x="9694863" y="5413375"/>
          <p14:tracePt t="34440" x="9720263" y="5421313"/>
          <p14:tracePt t="34446" x="9761538" y="5430838"/>
          <p14:tracePt t="34454" x="9796463" y="5430838"/>
          <p14:tracePt t="34460" x="9839325" y="5438775"/>
          <p14:tracePt t="34468" x="9872663" y="5446713"/>
          <p14:tracePt t="34475" x="9890125" y="5446713"/>
          <p14:tracePt t="34484" x="9915525" y="5446713"/>
          <p14:tracePt t="34492" x="9931400" y="5446713"/>
          <p14:tracePt t="34521" x="9940925" y="5446713"/>
          <p14:tracePt t="34546" x="9948863" y="5446713"/>
          <p14:tracePt t="34553" x="9956800" y="5446713"/>
          <p14:tracePt t="34562" x="9966325" y="5446713"/>
          <p14:tracePt t="34567" x="9983788" y="5446713"/>
          <p14:tracePt t="34576" x="9991725" y="5446713"/>
          <p14:tracePt t="34584" x="10009188" y="5446713"/>
          <p14:tracePt t="34600" x="10017125" y="5446713"/>
          <p14:tracePt t="34608" x="10025063" y="5446713"/>
          <p14:tracePt t="34621" x="10034588" y="5446713"/>
          <p14:tracePt t="34638" x="10042525" y="5446713"/>
          <p14:tracePt t="34646" x="10059988" y="5446713"/>
          <p14:tracePt t="34653" x="10067925" y="5446713"/>
          <p14:tracePt t="34662" x="10085388" y="5446713"/>
          <p14:tracePt t="34676" x="10110788" y="5446713"/>
          <p14:tracePt t="34684" x="10136188" y="5446713"/>
          <p14:tracePt t="34692" x="10144125" y="5446713"/>
          <p14:tracePt t="34701" x="10153650" y="5446713"/>
          <p14:tracePt t="34708" x="10161588" y="5446713"/>
          <p14:tracePt t="37034" x="10118725" y="5446713"/>
          <p14:tracePt t="37042" x="10101263" y="5446713"/>
          <p14:tracePt t="37049" x="10059988" y="5438775"/>
          <p14:tracePt t="37057" x="10025063" y="5438775"/>
          <p14:tracePt t="37065" x="9999663" y="5430838"/>
          <p14:tracePt t="37074" x="9983788" y="5430838"/>
          <p14:tracePt t="37081" x="9974263" y="5430838"/>
          <p14:tracePt t="37095" x="9966325" y="5421313"/>
          <p14:tracePt t="37582" x="9974263" y="5380038"/>
          <p14:tracePt t="37589" x="9991725" y="5345113"/>
          <p14:tracePt t="37598" x="9999663" y="5337175"/>
          <p14:tracePt t="37606" x="9999663" y="5327650"/>
          <p14:tracePt t="37613" x="10009188" y="5319713"/>
          <p14:tracePt t="37619" x="10009188" y="5311775"/>
          <p14:tracePt t="37628" x="10025063" y="5302250"/>
          <p14:tracePt t="37635" x="10034588" y="5294313"/>
          <p14:tracePt t="37643" x="10034588" y="5286375"/>
          <p14:tracePt t="37651" x="10050463" y="5276850"/>
          <p14:tracePt t="37659" x="10059988" y="5268913"/>
          <p14:tracePt t="37665" x="10059988" y="5260975"/>
          <p14:tracePt t="37673" x="10067925" y="5260975"/>
          <p14:tracePt t="37689" x="10075863" y="5260975"/>
          <p14:tracePt t="37705" x="10085388" y="5251450"/>
          <p14:tracePt t="37728" x="10093325" y="5251450"/>
          <p14:tracePt t="37735" x="10101263" y="5243513"/>
          <p14:tracePt t="37767" x="10110788" y="5243513"/>
          <p14:tracePt t="37859" x="10118725" y="5243513"/>
          <p14:tracePt t="37868" x="10126663" y="5243513"/>
          <p14:tracePt t="37873" x="10136188" y="5243513"/>
          <p14:tracePt t="37889" x="10144125" y="5243513"/>
          <p14:tracePt t="37913" x="10153650" y="5243513"/>
          <p14:tracePt t="37921" x="10161588" y="5243513"/>
          <p14:tracePt t="37935" x="10169525" y="5243513"/>
          <p14:tracePt t="37960" x="10179050" y="5243513"/>
          <p14:tracePt t="37968" x="10186988" y="5243513"/>
          <p14:tracePt t="38005" x="10194925" y="5243513"/>
          <p14:tracePt t="38014" x="10212388" y="5243513"/>
          <p14:tracePt t="38021" x="10229850" y="5243513"/>
          <p14:tracePt t="38029" x="10255250" y="5243513"/>
          <p14:tracePt t="38035" x="10298113" y="5243513"/>
          <p14:tracePt t="38044" x="10331450" y="5243513"/>
          <p14:tracePt t="38051" x="10348913" y="5243513"/>
          <p14:tracePt t="38059" x="10374313" y="5243513"/>
          <p14:tracePt t="38067" x="10390188" y="5243513"/>
          <p14:tracePt t="38222" x="10390188" y="5251450"/>
          <p14:tracePt t="38229" x="10390188" y="5260975"/>
          <p14:tracePt t="38235" x="10374313" y="5268913"/>
          <p14:tracePt t="38243" x="10356850" y="5276850"/>
          <p14:tracePt t="38251" x="10348913" y="5286375"/>
          <p14:tracePt t="38259" x="10323513" y="5294313"/>
          <p14:tracePt t="38275" x="10298113" y="5302250"/>
          <p14:tracePt t="38284" x="10280650" y="5311775"/>
          <p14:tracePt t="38290" x="10263188" y="5319713"/>
          <p14:tracePt t="38297" x="10237788" y="5319713"/>
          <p14:tracePt t="38307" x="10220325" y="5327650"/>
          <p14:tracePt t="38314" x="10212388" y="5327650"/>
          <p14:tracePt t="38322" x="10204450" y="5327650"/>
        </p14:tracePtLst>
      </p14:laserTraceLst>
    </p:ext>
    <p:ext uri="{E180D4A7-C9FB-4DFB-919C-405C955672EB}">
      <p14:showEvtLst xmlns:p14="http://schemas.microsoft.com/office/powerpoint/2010/main">
        <p14:playEvt time="701" objId="4"/>
        <p14:stopEvt time="41817"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28413"/>
            <a:ext cx="10515600" cy="1325563"/>
          </a:xfrm>
        </p:spPr>
        <p:txBody>
          <a:bodyPr/>
          <a:lstStyle/>
          <a:p>
            <a:r>
              <a:rPr lang="en-US" dirty="0"/>
              <a:t>FEATURES: Coverage calculator</a:t>
            </a:r>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620504" y="1297150"/>
            <a:ext cx="7156660" cy="5243094"/>
          </a:xfrm>
        </p:spPr>
        <p:txBody>
          <a:bodyPr>
            <a:noAutofit/>
          </a:bodyPr>
          <a:lstStyle/>
          <a:p>
            <a:r>
              <a:rPr lang="en-US" sz="2200" dirty="0"/>
              <a:t>Three approaches:</a:t>
            </a:r>
          </a:p>
          <a:p>
            <a:pPr marL="457200" indent="-457200">
              <a:buFont typeface="+mj-lt"/>
              <a:buAutoNum type="arabicPeriod"/>
            </a:pPr>
            <a:r>
              <a:rPr lang="en-US" sz="2200" dirty="0"/>
              <a:t>Grid Coverage: Area of interest is represented by set of indexed discrete grid-points. At each time the access to these grid-points is tested and logged.</a:t>
            </a:r>
          </a:p>
          <a:p>
            <a:pPr marL="457200" indent="-457200">
              <a:buFont typeface="+mj-lt"/>
              <a:buAutoNum type="arabicPeriod"/>
            </a:pPr>
            <a:r>
              <a:rPr lang="en-US" sz="2200" dirty="0"/>
              <a:t>Pointing-Options Coverage: Set of pointing-options of the satellite/sensor are specified in the local-frame. The geocoords of the location at the intersection of the pointing-axis with Earth surface is calculated.</a:t>
            </a:r>
          </a:p>
          <a:p>
            <a:pPr marL="457200" indent="-457200">
              <a:buFont typeface="+mj-lt"/>
              <a:buAutoNum type="arabicPeriod"/>
            </a:pPr>
            <a:r>
              <a:rPr lang="en-US" sz="2200" dirty="0"/>
              <a:t>Pointing-Options with Grid Coverage: Like grid-coverage but done for multiple satellite/sensor orientations.</a:t>
            </a:r>
          </a:p>
          <a:p>
            <a:r>
              <a:rPr lang="en-US" sz="2200" dirty="0"/>
              <a:t>In the works: A (relatively) fast, accurate and robust coverage calculation algorithm (compared to the current state-of-art) to speed up calculations.</a:t>
            </a:r>
          </a:p>
        </p:txBody>
      </p:sp>
      <p:pic>
        <p:nvPicPr>
          <p:cNvPr id="2054" name="Picture 6">
            <a:extLst>
              <a:ext uri="{FF2B5EF4-FFF2-40B4-BE49-F238E27FC236}">
                <a16:creationId xmlns:a16="http://schemas.microsoft.com/office/drawing/2014/main" id="{461A5C08-AF4C-406C-9646-12F99AA03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1624" y="1184239"/>
            <a:ext cx="4386384" cy="3383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D42370F-ACBB-4973-8953-2B7B48E7B4D1}"/>
              </a:ext>
            </a:extLst>
          </p:cNvPr>
          <p:cNvSpPr/>
          <p:nvPr/>
        </p:nvSpPr>
        <p:spPr>
          <a:xfrm>
            <a:off x="7833060" y="4729602"/>
            <a:ext cx="3923512" cy="1200329"/>
          </a:xfrm>
          <a:prstGeom prst="rect">
            <a:avLst/>
          </a:prstGeom>
        </p:spPr>
        <p:txBody>
          <a:bodyPr wrap="square">
            <a:spAutoFit/>
          </a:bodyPr>
          <a:lstStyle/>
          <a:p>
            <a:pPr algn="ctr"/>
            <a:r>
              <a:rPr lang="en-US" i="1" dirty="0"/>
              <a:t>Illustration of impact of grid-resolution selection for a sensor footprint. </a:t>
            </a:r>
          </a:p>
          <a:p>
            <a:pPr algn="ctr"/>
            <a:r>
              <a:rPr lang="en-US" i="1" dirty="0"/>
              <a:t>Grid-resolution ~ smallest footprint dimension</a:t>
            </a:r>
          </a:p>
        </p:txBody>
      </p:sp>
      <p:pic>
        <p:nvPicPr>
          <p:cNvPr id="4" name="slide7">
            <a:hlinkClick r:id="" action="ppaction://media"/>
            <a:extLst>
              <a:ext uri="{FF2B5EF4-FFF2-40B4-BE49-F238E27FC236}">
                <a16:creationId xmlns:a16="http://schemas.microsoft.com/office/drawing/2014/main" id="{2992856F-0440-498C-B2EE-309A25C5465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71496" y="121444"/>
            <a:ext cx="487363" cy="487362"/>
          </a:xfrm>
          <a:prstGeom prst="rect">
            <a:avLst/>
          </a:prstGeom>
        </p:spPr>
      </p:pic>
      <p:sp>
        <p:nvSpPr>
          <p:cNvPr id="7" name="Slide Number Placeholder 6">
            <a:extLst>
              <a:ext uri="{FF2B5EF4-FFF2-40B4-BE49-F238E27FC236}">
                <a16:creationId xmlns:a16="http://schemas.microsoft.com/office/drawing/2014/main" id="{37117B6E-0ACC-40F1-B09B-83B6C4B22F1C}"/>
              </a:ext>
            </a:extLst>
          </p:cNvPr>
          <p:cNvSpPr>
            <a:spLocks noGrp="1"/>
          </p:cNvSpPr>
          <p:nvPr>
            <p:ph type="sldNum" sz="quarter" idx="12"/>
          </p:nvPr>
        </p:nvSpPr>
        <p:spPr/>
        <p:txBody>
          <a:bodyPr/>
          <a:lstStyle/>
          <a:p>
            <a:fld id="{31C04E32-9598-4F51-AA87-83B7D842DB32}" type="slidenum">
              <a:rPr lang="en-US" smtClean="0"/>
              <a:t>7</a:t>
            </a:fld>
            <a:endParaRPr lang="en-US"/>
          </a:p>
        </p:txBody>
      </p:sp>
    </p:spTree>
    <p:custDataLst>
      <p:tags r:id="rId1"/>
    </p:custDataLst>
    <p:extLst>
      <p:ext uri="{BB962C8B-B14F-4D97-AF65-F5344CB8AC3E}">
        <p14:creationId xmlns:p14="http://schemas.microsoft.com/office/powerpoint/2010/main" val="3718510171"/>
      </p:ext>
    </p:extLst>
  </p:cSld>
  <p:clrMapOvr>
    <a:masterClrMapping/>
  </p:clrMapOvr>
  <mc:AlternateContent xmlns:mc="http://schemas.openxmlformats.org/markup-compatibility/2006" xmlns:p14="http://schemas.microsoft.com/office/powerpoint/2010/main">
    <mc:Choice Requires="p14">
      <p:transition spd="slow" p14:dur="2000" advTm="47783"/>
    </mc:Choice>
    <mc:Fallback xmlns="">
      <p:transition spd="slow" advTm="47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34" x="10126663" y="5302250"/>
          <p14:tracePt t="1043" x="9999663" y="5251450"/>
          <p14:tracePt t="1050" x="9864725" y="5218113"/>
          <p14:tracePt t="1059" x="9761538" y="5183188"/>
          <p14:tracePt t="1067" x="9490075" y="5106988"/>
          <p14:tracePt t="1074" x="9380538" y="5073650"/>
          <p14:tracePt t="1082" x="9107488" y="4997450"/>
          <p14:tracePt t="1088" x="8878888" y="4937125"/>
          <p14:tracePt t="1096" x="8724900" y="4886325"/>
          <p14:tracePt t="1104" x="8605838" y="4860925"/>
          <p14:tracePt t="1112" x="8420100" y="4810125"/>
          <p14:tracePt t="1121" x="8275638" y="4759325"/>
          <p14:tracePt t="1128" x="8199438" y="4741863"/>
          <p14:tracePt t="1136" x="8096250" y="4691063"/>
          <p14:tracePt t="1142" x="7986713" y="4657725"/>
          <p14:tracePt t="1150" x="7961313" y="4648200"/>
          <p14:tracePt t="1158" x="7824788" y="4605338"/>
          <p14:tracePt t="1166" x="7723188" y="4579938"/>
          <p14:tracePt t="1174" x="7646988" y="4546600"/>
          <p14:tracePt t="1182" x="7535863" y="4513263"/>
          <p14:tracePt t="1189" x="7459663" y="4495800"/>
          <p14:tracePt t="1196" x="7383463" y="4470400"/>
          <p14:tracePt t="1204" x="7340600" y="4452938"/>
          <p14:tracePt t="1213" x="7272338" y="4427538"/>
          <p14:tracePt t="1220" x="7188200" y="4394200"/>
          <p14:tracePt t="1228" x="7162800" y="4394200"/>
          <p14:tracePt t="1236" x="7085013" y="4376738"/>
          <p14:tracePt t="1243" x="7034213" y="4368800"/>
          <p14:tracePt t="1250" x="7008813" y="4359275"/>
          <p14:tracePt t="1259" x="6975475" y="4351338"/>
          <p14:tracePt t="1267" x="6942138" y="4333875"/>
          <p14:tracePt t="1275" x="6924675" y="4333875"/>
          <p14:tracePt t="1282" x="6889750" y="4316413"/>
          <p14:tracePt t="1290" x="6838950" y="4275138"/>
          <p14:tracePt t="1297" x="6788150" y="4232275"/>
          <p14:tracePt t="1304" x="6754813" y="4197350"/>
          <p14:tracePt t="1312" x="6694488" y="4130675"/>
          <p14:tracePt t="1321" x="6643688" y="4070350"/>
          <p14:tracePt t="1329" x="6575425" y="3960813"/>
          <p14:tracePt t="1336" x="6542088" y="3900488"/>
          <p14:tracePt t="1345" x="6491288" y="3781425"/>
          <p14:tracePt t="1353" x="6448425" y="3654425"/>
          <p14:tracePt t="1358" x="6440488" y="3594100"/>
          <p14:tracePt t="1366" x="6397625" y="3408363"/>
          <p14:tracePt t="1374" x="6389688" y="3263900"/>
          <p14:tracePt t="1382" x="6372225" y="3203575"/>
          <p14:tracePt t="1390" x="6372225" y="3051175"/>
          <p14:tracePt t="1398" x="6372225" y="2940050"/>
          <p14:tracePt t="1404" x="6372225" y="2871788"/>
          <p14:tracePt t="1412" x="6372225" y="2744788"/>
          <p14:tracePt t="1420" x="6372225" y="2643188"/>
          <p14:tracePt t="1428" x="6380163" y="2541588"/>
          <p14:tracePt t="1436" x="6389688" y="2473325"/>
          <p14:tracePt t="1444" x="6397625" y="2371725"/>
          <p14:tracePt t="1453" x="6405563" y="2293938"/>
          <p14:tracePt t="1458" x="6415088" y="2260600"/>
          <p14:tracePt t="1467" x="6423025" y="2217738"/>
          <p14:tracePt t="1475" x="6430963" y="2184400"/>
          <p14:tracePt t="1483" x="6430963" y="2159000"/>
          <p14:tracePt t="1490" x="6440488" y="2141538"/>
          <p14:tracePt t="1498" x="6440488" y="2116138"/>
          <p14:tracePt t="1504" x="6448425" y="2108200"/>
          <p14:tracePt t="3038" x="6456363" y="2124075"/>
          <p14:tracePt t="3046" x="6473825" y="2159000"/>
          <p14:tracePt t="3055" x="6491288" y="2184400"/>
          <p14:tracePt t="3062" x="6499225" y="2209800"/>
          <p14:tracePt t="3071" x="6499225" y="2217738"/>
          <p14:tracePt t="3078" x="6508750" y="2227263"/>
          <p14:tracePt t="3084" x="6516688" y="2243138"/>
          <p14:tracePt t="3092" x="6516688" y="2252663"/>
          <p14:tracePt t="3100" x="6524625" y="2260600"/>
          <p14:tracePt t="3108" x="6524625" y="2268538"/>
          <p14:tracePt t="3116" x="6534150" y="2278063"/>
          <p14:tracePt t="3146" x="6534150" y="2286000"/>
          <p14:tracePt t="3154" x="6534150" y="2293938"/>
          <p14:tracePt t="3187" x="6534150" y="2303463"/>
          <p14:tracePt t="3192" x="6542088" y="2311400"/>
          <p14:tracePt t="3200" x="6542088" y="2319338"/>
          <p14:tracePt t="3216" x="6542088" y="2336800"/>
          <p14:tracePt t="3224" x="6550025" y="2344738"/>
          <p14:tracePt t="3246" x="6550025" y="2354263"/>
          <p14:tracePt t="3254" x="6550025" y="2362200"/>
          <p14:tracePt t="3270" x="6550025" y="2371725"/>
          <p14:tracePt t="3278" x="6550025" y="2379663"/>
          <p14:tracePt t="3287" x="6550025" y="2387600"/>
          <p14:tracePt t="3292" x="6559550" y="2397125"/>
          <p14:tracePt t="3300" x="6559550" y="2413000"/>
          <p14:tracePt t="3309" x="6559550" y="2422525"/>
          <p14:tracePt t="3317" x="6567488" y="2430463"/>
          <p14:tracePt t="3324" x="6567488" y="2447925"/>
          <p14:tracePt t="3332" x="6567488" y="2463800"/>
          <p14:tracePt t="3341" x="6575425" y="2481263"/>
          <p14:tracePt t="3346" x="6575425" y="2489200"/>
          <p14:tracePt t="3354" x="6575425" y="2506663"/>
          <p14:tracePt t="3362" x="6575425" y="2516188"/>
          <p14:tracePt t="3370" x="6575425" y="2524125"/>
          <p14:tracePt t="3378" x="6575425" y="2532063"/>
          <p14:tracePt t="3392" x="6575425" y="2549525"/>
          <p14:tracePt t="3400" x="6575425" y="2557463"/>
          <p14:tracePt t="3408" x="6575425" y="2566988"/>
          <p14:tracePt t="3416" x="6575425" y="2592388"/>
          <p14:tracePt t="3424" x="6584950" y="2608263"/>
          <p14:tracePt t="3432" x="6584950" y="2625725"/>
          <p14:tracePt t="3441" x="6584950" y="2633663"/>
          <p14:tracePt t="3446" x="6584950" y="2651125"/>
          <p14:tracePt t="3454" x="6584950" y="2676525"/>
          <p14:tracePt t="3462" x="6584950" y="2701925"/>
          <p14:tracePt t="3470" x="6584950" y="2719388"/>
          <p14:tracePt t="3478" x="6584950" y="2736850"/>
          <p14:tracePt t="3486" x="6584950" y="2752725"/>
          <p14:tracePt t="3500" x="6584950" y="2762250"/>
          <p14:tracePt t="3508" x="6584950" y="2770188"/>
          <p14:tracePt t="3524" x="6584950" y="2778125"/>
          <p14:tracePt t="3540" x="6584950" y="2787650"/>
          <p14:tracePt t="3548" x="6584950" y="2795588"/>
          <p14:tracePt t="3562" x="6584950" y="2813050"/>
          <p14:tracePt t="3571" x="6584950" y="2820988"/>
          <p14:tracePt t="3578" x="6584950" y="2838450"/>
          <p14:tracePt t="3586" x="6584950" y="2855913"/>
          <p14:tracePt t="3594" x="6584950" y="2863850"/>
          <p14:tracePt t="3600" x="6584950" y="2871788"/>
          <p14:tracePt t="3608" x="6584950" y="2881313"/>
          <p14:tracePt t="3632" x="6584950" y="2889250"/>
          <p14:tracePt t="3649" x="6584950" y="2897188"/>
          <p14:tracePt t="3662" x="6584950" y="2906713"/>
          <p14:tracePt t="3671" x="6575425" y="2906713"/>
          <p14:tracePt t="3678" x="6575425" y="2914650"/>
          <p14:tracePt t="3687" x="6575425" y="2922588"/>
          <p14:tracePt t="3695" x="6575425" y="2932113"/>
          <p14:tracePt t="3708" x="6567488" y="2940050"/>
          <p14:tracePt t="3717" x="6567488" y="2949575"/>
          <p14:tracePt t="3724" x="6567488" y="2957513"/>
          <p14:tracePt t="3733" x="6567488" y="2965450"/>
          <p14:tracePt t="3751" x="6567488" y="2974975"/>
          <p14:tracePt t="3770" x="6559550" y="2982913"/>
          <p14:tracePt t="3778" x="6559550" y="2990850"/>
          <p14:tracePt t="3802" x="6559550" y="3000375"/>
          <p14:tracePt t="3818" x="6550025" y="3008313"/>
          <p14:tracePt t="3833" x="6550025" y="3016250"/>
          <p14:tracePt t="3871" x="6550025" y="3025775"/>
          <p14:tracePt t="3964" x="6542088" y="3025775"/>
          <p14:tracePt t="4087" x="6542088" y="3033713"/>
          <p14:tracePt t="4102" x="6534150" y="3033713"/>
          <p14:tracePt t="4111" x="6524625" y="3041650"/>
          <p14:tracePt t="4118" x="6524625" y="3051175"/>
          <p14:tracePt t="4132" x="6508750" y="3059113"/>
          <p14:tracePt t="4140" x="6499225" y="3059113"/>
          <p14:tracePt t="4148" x="6499225" y="3067050"/>
          <p14:tracePt t="4156" x="6483350" y="3076575"/>
          <p14:tracePt t="4164" x="6473825" y="3084513"/>
          <p14:tracePt t="4194" x="6465888" y="3084513"/>
          <p14:tracePt t="4226" x="6465888" y="3094038"/>
          <p14:tracePt t="4235" x="6456363" y="3094038"/>
          <p14:tracePt t="4240" x="6448425" y="3094038"/>
          <p14:tracePt t="4256" x="6440488" y="3094038"/>
          <p14:tracePt t="4265" x="6430963" y="3101975"/>
          <p14:tracePt t="4287" x="6423025" y="3101975"/>
          <p14:tracePt t="4311" x="6415088" y="3101975"/>
          <p14:tracePt t="4357" x="6405563" y="3101975"/>
          <p14:tracePt t="6059" x="6380163" y="3101975"/>
          <p14:tracePt t="6067" x="6354763" y="3101975"/>
          <p14:tracePt t="6074" x="6338888" y="3094038"/>
          <p14:tracePt t="6082" x="6311900" y="3084513"/>
          <p14:tracePt t="6091" x="6296025" y="3076575"/>
          <p14:tracePt t="6106" x="6270625" y="3067050"/>
          <p14:tracePt t="6112" x="6261100" y="3067050"/>
          <p14:tracePt t="6120" x="6235700" y="3059113"/>
          <p14:tracePt t="6128" x="6219825" y="3059113"/>
          <p14:tracePt t="6136" x="6202363" y="3051175"/>
          <p14:tracePt t="6145" x="6194425" y="3041650"/>
          <p14:tracePt t="6152" x="6176963" y="3033713"/>
          <p14:tracePt t="6161" x="6159500" y="3033713"/>
          <p14:tracePt t="6166" x="6142038" y="3025775"/>
          <p14:tracePt t="6175" x="6126163" y="3016250"/>
          <p14:tracePt t="6182" x="6100763" y="3008313"/>
          <p14:tracePt t="6190" x="6091238" y="3008313"/>
          <p14:tracePt t="6199" x="6075363" y="3008313"/>
          <p14:tracePt t="6206" x="6049963" y="3008313"/>
          <p14:tracePt t="6212" x="6040438" y="3000375"/>
          <p14:tracePt t="6221" x="6024563" y="3000375"/>
          <p14:tracePt t="6228" x="6007100" y="2990850"/>
          <p14:tracePt t="6245" x="5989638" y="2990850"/>
          <p14:tracePt t="6252" x="5972175" y="2990850"/>
          <p14:tracePt t="6268" x="5964238" y="2990850"/>
          <p14:tracePt t="6938" x="5956300" y="2990850"/>
          <p14:tracePt t="6947" x="5946775" y="2990850"/>
          <p14:tracePt t="6954" x="5921375" y="2990850"/>
          <p14:tracePt t="6960" x="5913438" y="2990850"/>
          <p14:tracePt t="7046" x="5905500" y="2990850"/>
          <p14:tracePt t="7053" x="5888038" y="2990850"/>
          <p14:tracePt t="7069" x="5870575" y="2990850"/>
          <p14:tracePt t="7084" x="5862638" y="2990850"/>
          <p14:tracePt t="7092" x="5853113" y="2990850"/>
          <p14:tracePt t="7100" x="5845175" y="2990850"/>
          <p14:tracePt t="7122" x="5837238" y="2990850"/>
          <p14:tracePt t="7139" x="5827713" y="2990850"/>
          <p14:tracePt t="7160" x="5819775" y="2982913"/>
          <p14:tracePt t="7169" x="5811838" y="2982913"/>
          <p14:tracePt t="7177" x="5802313" y="2982913"/>
          <p14:tracePt t="7554" x="5776913" y="2974975"/>
          <p14:tracePt t="7563" x="5761038" y="2974975"/>
          <p14:tracePt t="7570" x="5743575" y="2974975"/>
          <p14:tracePt t="7585" x="5726113" y="2974975"/>
          <p14:tracePt t="7600" x="5718175" y="2974975"/>
          <p14:tracePt t="7608" x="5708650" y="2974975"/>
          <p14:tracePt t="7632" x="5700713" y="2974975"/>
          <p14:tracePt t="16554" x="5708650" y="2974975"/>
          <p14:tracePt t="16563" x="5726113" y="2974975"/>
          <p14:tracePt t="16570" x="5768975" y="2982913"/>
          <p14:tracePt t="16578" x="5802313" y="3000375"/>
          <p14:tracePt t="16587" x="5837238" y="3008313"/>
          <p14:tracePt t="16594" x="5870575" y="3016250"/>
          <p14:tracePt t="16600" x="5905500" y="3025775"/>
          <p14:tracePt t="16608" x="5938838" y="3025775"/>
          <p14:tracePt t="16616" x="5956300" y="3033713"/>
          <p14:tracePt t="16624" x="5981700" y="3033713"/>
          <p14:tracePt t="16632" x="6015038" y="3041650"/>
          <p14:tracePt t="16640" x="6032500" y="3041650"/>
          <p14:tracePt t="16646" x="6057900" y="3051175"/>
          <p14:tracePt t="16654" x="6091238" y="3051175"/>
          <p14:tracePt t="16662" x="6116638" y="3059113"/>
          <p14:tracePt t="16670" x="6134100" y="3059113"/>
          <p14:tracePt t="16678" x="6159500" y="3059113"/>
          <p14:tracePt t="16686" x="6184900" y="3067050"/>
          <p14:tracePt t="16694" x="6210300" y="3076575"/>
          <p14:tracePt t="16700" x="6227763" y="3076575"/>
          <p14:tracePt t="16708" x="6261100" y="3084513"/>
          <p14:tracePt t="16716" x="6286500" y="3094038"/>
          <p14:tracePt t="16724" x="6321425" y="3101975"/>
          <p14:tracePt t="16732" x="6338888" y="3101975"/>
          <p14:tracePt t="16740" x="6372225" y="3109913"/>
          <p14:tracePt t="16747" x="6389688" y="3109913"/>
          <p14:tracePt t="16755" x="6415088" y="3109913"/>
          <p14:tracePt t="16763" x="6415088" y="3119438"/>
          <p14:tracePt t="16771" x="6423025" y="3119438"/>
          <p14:tracePt t="16778" x="6430963" y="3127375"/>
          <p14:tracePt t="16787" x="6440488" y="3127375"/>
          <p14:tracePt t="16794" x="6448425" y="3135313"/>
          <p14:tracePt t="16803" x="6456363" y="3135313"/>
          <p14:tracePt t="16832" x="6465888" y="3144838"/>
          <p14:tracePt t="16840" x="6473825" y="3160713"/>
          <p14:tracePt t="16848" x="6483350" y="3160713"/>
          <p14:tracePt t="16856" x="6483350" y="3186113"/>
          <p14:tracePt t="16862" x="6491288" y="3203575"/>
          <p14:tracePt t="16870" x="6508750" y="3228975"/>
          <p14:tracePt t="16878" x="6516688" y="3254375"/>
          <p14:tracePt t="16886" x="6534150" y="3289300"/>
          <p14:tracePt t="16894" x="6534150" y="3305175"/>
          <p14:tracePt t="16908" x="6550025" y="3340100"/>
          <p14:tracePt t="16909" x="6559550" y="3382963"/>
          <p14:tracePt t="16917" x="6567488" y="3441700"/>
          <p14:tracePt t="16924" x="6584950" y="3475038"/>
          <p14:tracePt t="16933" x="6592888" y="3527425"/>
          <p14:tracePt t="16941" x="6600825" y="3543300"/>
          <p14:tracePt t="16948" x="6610350" y="3586163"/>
          <p14:tracePt t="16956" x="6618288" y="3619500"/>
          <p14:tracePt t="16963" x="6626225" y="3646488"/>
          <p14:tracePt t="16970" x="6635750" y="3679825"/>
          <p14:tracePt t="16978" x="6635750" y="3713163"/>
          <p14:tracePt t="16987" x="6643688" y="3738563"/>
          <p14:tracePt t="16994" x="6643688" y="3756025"/>
          <p14:tracePt t="17002" x="6653213" y="3790950"/>
          <p14:tracePt t="17008" x="6653213" y="3832225"/>
          <p14:tracePt t="17018" x="6661150" y="3867150"/>
          <p14:tracePt t="17025" x="6661150" y="3900488"/>
          <p14:tracePt t="17032" x="6669088" y="3925888"/>
          <p14:tracePt t="17040" x="6669088" y="3951288"/>
          <p14:tracePt t="17048" x="6678613" y="3986213"/>
          <p14:tracePt t="17056" x="6678613" y="4011613"/>
          <p14:tracePt t="17064" x="6686550" y="4027488"/>
          <p14:tracePt t="17071" x="6686550" y="4052888"/>
          <p14:tracePt t="17078" x="6694488" y="4079875"/>
          <p14:tracePt t="17087" x="6694488" y="4087813"/>
          <p14:tracePt t="17095" x="6694488" y="4105275"/>
          <p14:tracePt t="17103" x="6704013" y="4121150"/>
          <p14:tracePt t="17111" x="6704013" y="4130675"/>
          <p14:tracePt t="17119" x="6704013" y="4138613"/>
          <p14:tracePt t="17124" x="6704013" y="4156075"/>
          <p14:tracePt t="17140" x="6704013" y="4164013"/>
          <p14:tracePt t="17149" x="6711950" y="4171950"/>
          <p14:tracePt t="17170" x="6711950" y="4189413"/>
          <p14:tracePt t="17179" x="6719888" y="4197350"/>
          <p14:tracePt t="17211" x="6719888" y="4206875"/>
          <p14:tracePt t="17233" x="6719888" y="4214813"/>
          <p14:tracePt t="17256" x="6719888" y="4224338"/>
          <p14:tracePt t="17265" x="6729413" y="4232275"/>
          <p14:tracePt t="17273" x="6729413" y="4240213"/>
          <p14:tracePt t="17287" x="6729413" y="4249738"/>
          <p14:tracePt t="17303" x="6729413" y="4257675"/>
          <p14:tracePt t="25200" x="6729413" y="4291013"/>
          <p14:tracePt t="25208" x="6754813" y="4333875"/>
          <p14:tracePt t="25216" x="6762750" y="4368800"/>
          <p14:tracePt t="25224" x="6780213" y="4402138"/>
          <p14:tracePt t="25233" x="6797675" y="4452938"/>
          <p14:tracePt t="25241" x="6805613" y="4478338"/>
          <p14:tracePt t="25249" x="6813550" y="4513263"/>
          <p14:tracePt t="25254" x="6831013" y="4529138"/>
          <p14:tracePt t="25262" x="6838950" y="4564063"/>
          <p14:tracePt t="25270" x="6848475" y="4589463"/>
          <p14:tracePt t="25278" x="6848475" y="4614863"/>
          <p14:tracePt t="25286" x="6856413" y="4622800"/>
          <p14:tracePt t="25294" x="6856413" y="4630738"/>
          <p14:tracePt t="25300" x="6864350" y="4657725"/>
          <p14:tracePt t="25308" x="6873875" y="4665663"/>
          <p14:tracePt t="25316" x="6873875" y="4683125"/>
          <p14:tracePt t="25324" x="6881813" y="4691063"/>
          <p14:tracePt t="25332" x="6881813" y="4708525"/>
          <p14:tracePt t="25340" x="6881813" y="4716463"/>
          <p14:tracePt t="25348" x="6881813" y="4724400"/>
          <p14:tracePt t="25354" x="6881813" y="4733925"/>
          <p14:tracePt t="25362" x="6889750" y="4749800"/>
          <p14:tracePt t="25378" x="6889750" y="4767263"/>
          <p14:tracePt t="25402" x="6889750" y="4775200"/>
          <p14:tracePt t="25432" x="6889750" y="4784725"/>
          <p14:tracePt t="25495" x="6889750" y="4792663"/>
          <p14:tracePt t="25548" x="6889750" y="4802188"/>
          <p14:tracePt t="25988" x="6889750" y="4775200"/>
          <p14:tracePt t="25994" x="6881813" y="4749800"/>
          <p14:tracePt t="26002" x="6873875" y="4724400"/>
          <p14:tracePt t="26010" x="6873875" y="4716463"/>
          <p14:tracePt t="26018" x="6864350" y="4691063"/>
          <p14:tracePt t="26026" x="6856413" y="4665663"/>
          <p14:tracePt t="26034" x="6848475" y="4648200"/>
          <p14:tracePt t="26040" x="6831013" y="4622800"/>
          <p14:tracePt t="26048" x="6823075" y="4597400"/>
          <p14:tracePt t="26056" x="6813550" y="4579938"/>
          <p14:tracePt t="26064" x="6805613" y="4564063"/>
          <p14:tracePt t="26072" x="6788150" y="4538663"/>
          <p14:tracePt t="26080" x="6788150" y="4521200"/>
          <p14:tracePt t="26088" x="6780213" y="4503738"/>
          <p14:tracePt t="26094" x="6770688" y="4503738"/>
          <p14:tracePt t="26102" x="6770688" y="4495800"/>
          <p14:tracePt t="26110" x="6762750" y="4486275"/>
          <p14:tracePt t="26165" x="6762750" y="4478338"/>
          <p14:tracePt t="26188" x="6754813" y="4470400"/>
          <p14:tracePt t="26196" x="6754813" y="4460875"/>
          <p14:tracePt t="26620" x="6737350" y="4452938"/>
          <p14:tracePt t="26627" x="6719888" y="4427538"/>
          <p14:tracePt t="26635" x="6719888" y="4419600"/>
          <p14:tracePt t="26643" x="6711950" y="4419600"/>
          <p14:tracePt t="26650" x="6704013" y="4410075"/>
          <p14:tracePt t="26658" x="6704013" y="4402138"/>
          <p14:tracePt t="26667" x="6694488" y="4402138"/>
          <p14:tracePt t="26673" x="6694488" y="4394200"/>
          <p14:tracePt t="26680" x="6686550" y="4394200"/>
          <p14:tracePt t="27120" x="6686550" y="4402138"/>
          <p14:tracePt t="27129" x="6704013" y="4427538"/>
          <p14:tracePt t="27135" x="6711950" y="4452938"/>
          <p14:tracePt t="27143" x="6729413" y="4486275"/>
          <p14:tracePt t="27151" x="6737350" y="4503738"/>
          <p14:tracePt t="27158" x="6745288" y="4529138"/>
          <p14:tracePt t="27166" x="6745288" y="4546600"/>
          <p14:tracePt t="27174" x="6754813" y="4564063"/>
          <p14:tracePt t="27182" x="6762750" y="4579938"/>
          <p14:tracePt t="27189" x="6770688" y="4597400"/>
          <p14:tracePt t="27196" x="6770688" y="4614863"/>
          <p14:tracePt t="27204" x="6780213" y="4622800"/>
          <p14:tracePt t="27212" x="6780213" y="4640263"/>
          <p14:tracePt t="27220" x="6788150" y="4657725"/>
          <p14:tracePt t="27236" x="6788150" y="4673600"/>
          <p14:tracePt t="27242" x="6797675" y="4691063"/>
          <p14:tracePt t="27258" x="6797675" y="4708525"/>
          <p14:tracePt t="27274" x="6797675" y="4716463"/>
          <p14:tracePt t="27282" x="6797675" y="4733925"/>
          <p14:tracePt t="27298" x="6797675" y="4741863"/>
          <p14:tracePt t="27304" x="6797675" y="4749800"/>
          <p14:tracePt t="27320" x="6797675" y="4759325"/>
          <p14:tracePt t="27336" x="6797675" y="4767263"/>
          <p14:tracePt t="27344" x="6805613" y="4775200"/>
          <p14:tracePt t="27350" x="6805613" y="4792663"/>
          <p14:tracePt t="27358" x="6805613" y="4810125"/>
          <p14:tracePt t="27366" x="6805613" y="4818063"/>
          <p14:tracePt t="27374" x="6813550" y="4835525"/>
          <p14:tracePt t="27382" x="6813550" y="4843463"/>
          <p14:tracePt t="27398" x="6813550" y="4860925"/>
          <p14:tracePt t="27405" x="6813550" y="4868863"/>
          <p14:tracePt t="27428" x="6813550" y="4878388"/>
          <p14:tracePt t="27452" x="6813550" y="4894263"/>
          <p14:tracePt t="27467" x="6823075" y="4911725"/>
          <p14:tracePt t="27474" x="6823075" y="4919663"/>
          <p14:tracePt t="27482" x="6823075" y="4929188"/>
          <p14:tracePt t="27490" x="6823075" y="4946650"/>
          <p14:tracePt t="27498" x="6823075" y="4954588"/>
          <p14:tracePt t="27505" x="6823075" y="4972050"/>
          <p14:tracePt t="27512" x="6823075" y="4979988"/>
          <p14:tracePt t="27521" x="6823075" y="4987925"/>
          <p14:tracePt t="27537" x="6823075" y="4997450"/>
          <p14:tracePt t="27545" x="6823075" y="5005388"/>
          <p14:tracePt t="27737" x="6823075" y="5013325"/>
          <p14:tracePt t="27745" x="6823075" y="5030788"/>
          <p14:tracePt t="27761" x="6823075" y="5038725"/>
          <p14:tracePt t="27767" x="6823075" y="5056188"/>
          <p14:tracePt t="27798" x="6823075" y="5064125"/>
          <p14:tracePt t="28322" x="6838950" y="5064125"/>
          <p14:tracePt t="28330" x="6856413" y="5064125"/>
          <p14:tracePt t="28338" x="6864350" y="5064125"/>
          <p14:tracePt t="28344" x="6881813" y="5064125"/>
          <p14:tracePt t="28352" x="6889750" y="5064125"/>
          <p14:tracePt t="28369" x="6899275" y="5064125"/>
          <p14:tracePt t="28376" x="6907213" y="5064125"/>
          <p14:tracePt t="28384" x="6915150" y="5064125"/>
          <p14:tracePt t="28398" x="6924675" y="5064125"/>
          <p14:tracePt t="28406" x="6932613" y="5064125"/>
          <p14:tracePt t="28414" x="6942138" y="5064125"/>
          <p14:tracePt t="28430" x="6950075" y="5064125"/>
          <p14:tracePt t="36822" x="6967538" y="5064125"/>
          <p14:tracePt t="36831" x="7018338" y="5048250"/>
          <p14:tracePt t="36837" x="7077075" y="5022850"/>
          <p14:tracePt t="36844" x="7102475" y="5013325"/>
          <p14:tracePt t="36853" x="7119938" y="4997450"/>
          <p14:tracePt t="36861" x="7137400" y="4987925"/>
          <p14:tracePt t="36869" x="7162800" y="4987925"/>
          <p14:tracePt t="36876" x="7170738" y="4987925"/>
          <p14:tracePt t="36885" x="7178675" y="4979988"/>
          <p14:tracePt t="36892" x="7196138" y="4979988"/>
          <p14:tracePt t="36909" x="7229475" y="4962525"/>
          <p14:tracePt t="36915" x="7256463" y="4954588"/>
          <p14:tracePt t="36923" x="7281863" y="4946650"/>
          <p14:tracePt t="36939" x="7315200" y="4937125"/>
          <p14:tracePt t="36947" x="7340600" y="4929188"/>
          <p14:tracePt t="36953" x="7391400" y="4919663"/>
          <p14:tracePt t="36960" x="7442200" y="4894263"/>
          <p14:tracePt t="36969" x="7459663" y="4886325"/>
          <p14:tracePt t="36976" x="7493000" y="4886325"/>
          <p14:tracePt t="36985" x="7518400" y="4868863"/>
          <p14:tracePt t="36992" x="7545388" y="4860925"/>
          <p14:tracePt t="37007" x="7561263" y="4852988"/>
          <p14:tracePt t="37014" x="7570788" y="4843463"/>
          <p14:tracePt t="37022" x="7578725" y="4843463"/>
          <p14:tracePt t="37030" x="7586663" y="4843463"/>
          <p14:tracePt t="37038" x="7596188" y="4843463"/>
          <p14:tracePt t="37047" x="7596188" y="4835525"/>
          <p14:tracePt t="37053" x="7621588" y="4835525"/>
          <p14:tracePt t="37060" x="7629525" y="4827588"/>
          <p14:tracePt t="37069" x="7662863" y="4818063"/>
          <p14:tracePt t="37076" x="7688263" y="4810125"/>
          <p14:tracePt t="37085" x="7731125" y="4802188"/>
          <p14:tracePt t="37092" x="7766050" y="4792663"/>
          <p14:tracePt t="37098" x="7791450" y="4784725"/>
          <p14:tracePt t="37107" x="7824788" y="4775200"/>
          <p14:tracePt t="37115" x="7842250" y="4767263"/>
          <p14:tracePt t="37123" x="7859713" y="4767263"/>
          <p14:tracePt t="37130" x="7885113" y="4759325"/>
          <p14:tracePt t="37139" x="7900988" y="4759325"/>
          <p14:tracePt t="37147" x="7910513" y="4759325"/>
          <p14:tracePt t="37153" x="7969250" y="4749800"/>
          <p14:tracePt t="37160" x="7994650" y="4749800"/>
          <p14:tracePt t="37168" x="8080375" y="4741863"/>
          <p14:tracePt t="37176" x="8156575" y="4733925"/>
          <p14:tracePt t="37185" x="8291513" y="4724400"/>
          <p14:tracePt t="37192" x="8394700" y="4708525"/>
          <p14:tracePt t="37199" x="8496300" y="4699000"/>
          <p14:tracePt t="37207" x="8597900" y="4691063"/>
          <p14:tracePt t="37215" x="8683625" y="4673600"/>
          <p14:tracePt t="37223" x="8810625" y="4665663"/>
          <p14:tracePt t="37230" x="8886825" y="4657725"/>
          <p14:tracePt t="37238" x="8972550" y="4648200"/>
          <p14:tracePt t="37247" x="9074150" y="4622800"/>
          <p14:tracePt t="37253" x="9142413" y="4614863"/>
          <p14:tracePt t="37260" x="9183688" y="4614863"/>
          <p14:tracePt t="37269" x="9302750" y="4597400"/>
          <p14:tracePt t="37276" x="9363075" y="4589463"/>
          <p14:tracePt t="37285" x="9472613" y="4589463"/>
          <p14:tracePt t="37292" x="9550400" y="4579938"/>
          <p14:tracePt t="37300" x="9634538" y="4572000"/>
          <p14:tracePt t="37308" x="9702800" y="4572000"/>
          <p14:tracePt t="37315" x="9753600" y="4564063"/>
          <p14:tracePt t="37323" x="9839325" y="4546600"/>
          <p14:tracePt t="37331" x="9906000" y="4546600"/>
          <p14:tracePt t="37339" x="10025063" y="4538663"/>
          <p14:tracePt t="37347" x="10085388" y="4538663"/>
          <p14:tracePt t="37355" x="10153650" y="4538663"/>
          <p14:tracePt t="37363" x="10212388" y="4538663"/>
          <p14:tracePt t="37368" x="10229850" y="4538663"/>
          <p14:tracePt t="37376" x="10306050" y="4538663"/>
          <p14:tracePt t="37385" x="10364788" y="4538663"/>
          <p14:tracePt t="37392" x="10407650" y="4538663"/>
          <p14:tracePt t="37401" x="10509250" y="4538663"/>
          <p14:tracePt t="37409" x="10534650" y="4538663"/>
          <p14:tracePt t="37415" x="10612438" y="4538663"/>
          <p14:tracePt t="37423" x="10704513" y="4538663"/>
          <p14:tracePt t="37431" x="10782300" y="4538663"/>
          <p14:tracePt t="37438" x="10815638" y="4538663"/>
          <p14:tracePt t="37447" x="10858500" y="4538663"/>
          <p14:tracePt t="37455" x="10883900" y="4538663"/>
          <p14:tracePt t="37460" x="10917238" y="4538663"/>
          <p14:tracePt t="37468" x="10926763" y="4538663"/>
        </p14:tracePtLst>
      </p14:laserTraceLst>
    </p:ext>
    <p:ext uri="{E180D4A7-C9FB-4DFB-919C-405C955672EB}">
      <p14:showEvtLst xmlns:p14="http://schemas.microsoft.com/office/powerpoint/2010/main">
        <p14:playEvt time="669" objId="4"/>
        <p14:stopEvt time="46789"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6309"/>
            <a:ext cx="10515600" cy="1325563"/>
          </a:xfrm>
        </p:spPr>
        <p:txBody>
          <a:bodyPr>
            <a:normAutofit/>
          </a:bodyPr>
          <a:lstStyle/>
          <a:p>
            <a:r>
              <a:rPr lang="en-US" dirty="0"/>
              <a:t>FEATURES: </a:t>
            </a:r>
            <a:r>
              <a:rPr lang="en-US" dirty="0">
                <a:latin typeface="+mj-lt"/>
              </a:rPr>
              <a:t>Contact opportunity calculator</a:t>
            </a:r>
            <a:endParaRPr lang="en-US" dirty="0"/>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838200" y="1466809"/>
            <a:ext cx="10515600" cy="4351338"/>
          </a:xfrm>
        </p:spPr>
        <p:txBody>
          <a:bodyPr/>
          <a:lstStyle/>
          <a:p>
            <a:r>
              <a:rPr lang="en-US" sz="2200" dirty="0"/>
              <a:t>Calculation of line-of-sight time-intervals between two satellites, or a satellite and a ground-station. Earth is the only occluding body considered.</a:t>
            </a:r>
          </a:p>
          <a:p>
            <a:r>
              <a:rPr lang="en-US" sz="2200" dirty="0"/>
              <a:t>In case of ground-stations a minimum elevation angle can be defined, below which contact is false.</a:t>
            </a:r>
          </a:p>
          <a:p>
            <a:r>
              <a:rPr lang="en-US" sz="2200" dirty="0"/>
              <a:t>Feature extended to calculate eclipse periods where the line-of-sight “contact” between a satellite and Sun is determined. </a:t>
            </a:r>
          </a:p>
          <a:p>
            <a:r>
              <a:rPr lang="en-US" sz="2200" dirty="0"/>
              <a:t>Results of these calculation can be readily used to simulate intersatellite communications using software such as </a:t>
            </a:r>
            <a:r>
              <a:rPr lang="en-US" sz="2200" dirty="0" err="1"/>
              <a:t>dtnsim</a:t>
            </a:r>
            <a:r>
              <a:rPr lang="en-US" sz="2200" dirty="0"/>
              <a:t> which uses Delay Tolerant Networking protocol to control intersatellite traffic.</a:t>
            </a:r>
          </a:p>
          <a:p>
            <a:pPr marL="0" indent="0">
              <a:buNone/>
            </a:pPr>
            <a:r>
              <a:rPr lang="en-US" sz="2200" dirty="0">
                <a:hlinkClick r:id="rId5"/>
              </a:rPr>
              <a:t>https://github.com/msancheznet/dtnsim</a:t>
            </a:r>
            <a:endParaRPr lang="en-US" dirty="0"/>
          </a:p>
        </p:txBody>
      </p:sp>
      <p:pic>
        <p:nvPicPr>
          <p:cNvPr id="4" name="slide8">
            <a:hlinkClick r:id="" action="ppaction://media"/>
            <a:extLst>
              <a:ext uri="{FF2B5EF4-FFF2-40B4-BE49-F238E27FC236}">
                <a16:creationId xmlns:a16="http://schemas.microsoft.com/office/drawing/2014/main" id="{E6D3268E-47C7-4946-9881-25421462E7D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79005" y="121444"/>
            <a:ext cx="487362" cy="487362"/>
          </a:xfrm>
          <a:prstGeom prst="rect">
            <a:avLst/>
          </a:prstGeom>
        </p:spPr>
      </p:pic>
      <p:sp>
        <p:nvSpPr>
          <p:cNvPr id="7" name="Slide Number Placeholder 6">
            <a:extLst>
              <a:ext uri="{FF2B5EF4-FFF2-40B4-BE49-F238E27FC236}">
                <a16:creationId xmlns:a16="http://schemas.microsoft.com/office/drawing/2014/main" id="{1CBCD8ED-6229-4320-9202-4A1510893035}"/>
              </a:ext>
            </a:extLst>
          </p:cNvPr>
          <p:cNvSpPr>
            <a:spLocks noGrp="1"/>
          </p:cNvSpPr>
          <p:nvPr>
            <p:ph type="sldNum" sz="quarter" idx="12"/>
          </p:nvPr>
        </p:nvSpPr>
        <p:spPr/>
        <p:txBody>
          <a:bodyPr/>
          <a:lstStyle/>
          <a:p>
            <a:fld id="{31C04E32-9598-4F51-AA87-83B7D842DB32}" type="slidenum">
              <a:rPr lang="en-US" smtClean="0"/>
              <a:t>8</a:t>
            </a:fld>
            <a:endParaRPr lang="en-US"/>
          </a:p>
        </p:txBody>
      </p:sp>
    </p:spTree>
    <p:custDataLst>
      <p:tags r:id="rId1"/>
    </p:custDataLst>
    <p:extLst>
      <p:ext uri="{BB962C8B-B14F-4D97-AF65-F5344CB8AC3E}">
        <p14:creationId xmlns:p14="http://schemas.microsoft.com/office/powerpoint/2010/main" val="863368398"/>
      </p:ext>
    </p:extLst>
  </p:cSld>
  <p:clrMapOvr>
    <a:masterClrMapping/>
  </p:clrMapOvr>
  <mc:AlternateContent xmlns:mc="http://schemas.openxmlformats.org/markup-compatibility/2006" xmlns:p14="http://schemas.microsoft.com/office/powerpoint/2010/main">
    <mc:Choice Requires="p14">
      <p:transition spd="slow" p14:dur="2000" advTm="29961"/>
    </mc:Choice>
    <mc:Fallback xmlns="">
      <p:transition spd="slow" advTm="299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7" x="10926763" y="4427538"/>
          <p14:tracePt t="1434" x="10917238" y="4189413"/>
          <p14:tracePt t="1442" x="10901363" y="3951288"/>
          <p14:tracePt t="1449" x="10891838" y="3798888"/>
          <p14:tracePt t="1456" x="10891838" y="3687763"/>
          <p14:tracePt t="1465" x="10883900" y="3527425"/>
          <p14:tracePt t="1472" x="10883900" y="3314700"/>
          <p14:tracePt t="1481" x="10883900" y="3203575"/>
          <p14:tracePt t="1489" x="10866438" y="3127375"/>
          <p14:tracePt t="1497" x="10866438" y="3041650"/>
          <p14:tracePt t="1502" x="10866438" y="2974975"/>
          <p14:tracePt t="1512" x="10866438" y="2914650"/>
          <p14:tracePt t="1518" x="10866438" y="2897188"/>
          <p14:tracePt t="1526" x="10866438" y="2871788"/>
          <p14:tracePt t="1534" x="10866438" y="2846388"/>
          <p14:tracePt t="1542" x="10866438" y="2830513"/>
          <p14:tracePt t="1556" x="10866438" y="2820988"/>
          <p14:tracePt t="1564" x="10866438" y="2813050"/>
          <p14:tracePt t="1573" x="10866438" y="2805113"/>
          <p14:tracePt t="1580" x="10866438" y="2795588"/>
          <p14:tracePt t="1589" x="10866438" y="2770188"/>
          <p14:tracePt t="1596" x="10866438" y="2744788"/>
          <p14:tracePt t="1602" x="10866438" y="2719388"/>
          <p14:tracePt t="1611" x="10866438" y="2693988"/>
          <p14:tracePt t="1619" x="10866438" y="2676525"/>
          <p14:tracePt t="1627" x="10866438" y="2668588"/>
          <p14:tracePt t="1634" x="10866438" y="2660650"/>
          <p14:tracePt t="1642" x="10866438" y="2651125"/>
          <p14:tracePt t="1648" x="10866438" y="2633663"/>
          <p14:tracePt t="1657" x="10866438" y="2608263"/>
          <p14:tracePt t="1664" x="10866438" y="2592388"/>
          <p14:tracePt t="1673" x="10866438" y="2549525"/>
          <p14:tracePt t="1680" x="10866438" y="2473325"/>
          <p14:tracePt t="1689" x="10866438" y="2387600"/>
          <p14:tracePt t="1696" x="10866438" y="2252663"/>
          <p14:tracePt t="1702" x="10874375" y="2200275"/>
          <p14:tracePt t="1711" x="10874375" y="2073275"/>
          <p14:tracePt t="1719" x="10883900" y="1989138"/>
          <p14:tracePt t="1727" x="10883900" y="1928813"/>
          <p14:tracePt t="1735" x="10891838" y="1903413"/>
          <p14:tracePt t="1742" x="10891838" y="1878013"/>
          <p14:tracePt t="1750" x="10891838" y="1870075"/>
          <p14:tracePt t="1757" x="10891838" y="1860550"/>
          <p14:tracePt t="16087" x="10883900" y="1979613"/>
          <p14:tracePt t="16092" x="10866438" y="2039938"/>
          <p14:tracePt t="16101" x="10858500" y="2082800"/>
          <p14:tracePt t="16109" x="10848975" y="2133600"/>
          <p14:tracePt t="16117" x="10841038" y="2159000"/>
          <p14:tracePt t="16125" x="10841038" y="2184400"/>
          <p14:tracePt t="16132" x="10841038" y="2209800"/>
          <p14:tracePt t="16139" x="10841038" y="2217738"/>
          <p14:tracePt t="16146" x="10841038" y="2227263"/>
          <p14:tracePt t="16155" x="10841038" y="2243138"/>
          <p14:tracePt t="16171" x="10841038" y="2260600"/>
          <p14:tracePt t="16178" x="10841038" y="2268538"/>
          <p14:tracePt t="16186" x="10841038" y="2278063"/>
          <p14:tracePt t="16194" x="10841038" y="2286000"/>
          <p14:tracePt t="16202" x="10841038" y="2293938"/>
          <p14:tracePt t="16209" x="10841038" y="2303463"/>
          <p14:tracePt t="16216" x="10841038" y="2319338"/>
          <p14:tracePt t="16224" x="10841038" y="2328863"/>
          <p14:tracePt t="16233" x="10841038" y="2336800"/>
          <p14:tracePt t="16240" x="10841038" y="2354263"/>
          <p14:tracePt t="16249" x="10841038" y="2362200"/>
          <p14:tracePt t="16255" x="10841038" y="2379663"/>
          <p14:tracePt t="16263" x="10841038" y="2387600"/>
          <p14:tracePt t="16270" x="10841038" y="2405063"/>
          <p14:tracePt t="16279" x="10848975" y="2422525"/>
          <p14:tracePt t="16295" x="10848975" y="2430463"/>
          <p14:tracePt t="16302" x="10858500" y="2447925"/>
          <p14:tracePt t="16317" x="10858500" y="2463800"/>
          <p14:tracePt t="16324" x="10858500" y="2473325"/>
          <p14:tracePt t="16333" x="10858500" y="2498725"/>
          <p14:tracePt t="16340" x="10858500" y="2524125"/>
          <p14:tracePt t="16349" x="10858500" y="2532063"/>
          <p14:tracePt t="16355" x="10858500" y="2566988"/>
          <p14:tracePt t="16363" x="10858500" y="2600325"/>
          <p14:tracePt t="16371" x="10858500" y="2625725"/>
          <p14:tracePt t="16379" x="10858500" y="2651125"/>
          <p14:tracePt t="16387" x="10858500" y="2693988"/>
          <p14:tracePt t="16395" x="10866438" y="2752725"/>
          <p14:tracePt t="16401" x="10866438" y="2770188"/>
          <p14:tracePt t="16409" x="10874375" y="2813050"/>
          <p14:tracePt t="16417" x="10874375" y="2855913"/>
          <p14:tracePt t="16424" x="10883900" y="2889250"/>
          <p14:tracePt t="16433" x="10883900" y="2914650"/>
          <p14:tracePt t="16440" x="10891838" y="2932113"/>
          <p14:tracePt t="16449" x="10891838" y="2949575"/>
          <p14:tracePt t="16455" x="10901363" y="2974975"/>
          <p14:tracePt t="16463" x="10901363" y="3000375"/>
          <p14:tracePt t="16470" x="10909300" y="3016250"/>
          <p14:tracePt t="16479" x="10917238" y="3041650"/>
          <p14:tracePt t="16487" x="10926763" y="3076575"/>
          <p14:tracePt t="16495" x="10934700" y="3109913"/>
          <p14:tracePt t="16502" x="10934700" y="3127375"/>
          <p14:tracePt t="16511" x="10952163" y="3160713"/>
          <p14:tracePt t="16518" x="10960100" y="3186113"/>
          <p14:tracePt t="16525" x="10977563" y="3211513"/>
          <p14:tracePt t="16533" x="10985500" y="3228975"/>
          <p14:tracePt t="16540" x="10993438" y="3246438"/>
          <p14:tracePt t="16549" x="11002963" y="3271838"/>
          <p14:tracePt t="16556" x="11018838" y="3297238"/>
          <p14:tracePt t="16565" x="11036300" y="3322638"/>
          <p14:tracePt t="16572" x="11044238" y="3348038"/>
          <p14:tracePt t="16579" x="11071225" y="3382963"/>
          <p14:tracePt t="16587" x="11087100" y="3416300"/>
          <p14:tracePt t="16595" x="11104563" y="3449638"/>
          <p14:tracePt t="16602" x="11112500" y="3484563"/>
          <p14:tracePt t="16610" x="11129963" y="3527425"/>
          <p14:tracePt t="16617" x="11129963" y="3560763"/>
          <p14:tracePt t="16624" x="11137900" y="3586163"/>
          <p14:tracePt t="16633" x="11137900" y="3619500"/>
          <p14:tracePt t="16640" x="11137900" y="3646488"/>
          <p14:tracePt t="16649" x="11137900" y="3671888"/>
          <p14:tracePt t="16656" x="11137900" y="3697288"/>
          <p14:tracePt t="16665" x="11137900" y="3713163"/>
          <p14:tracePt t="16671" x="11137900" y="3748088"/>
          <p14:tracePt t="16679" x="11129963" y="3756025"/>
          <p14:tracePt t="16687" x="11122025" y="3781425"/>
          <p14:tracePt t="16695" x="11122025" y="3806825"/>
          <p14:tracePt t="16703" x="11104563" y="3841750"/>
          <p14:tracePt t="16711" x="11096625" y="3875088"/>
          <p14:tracePt t="16717" x="11079163" y="3900488"/>
          <p14:tracePt t="16724" x="11044238" y="3943350"/>
          <p14:tracePt t="16732" x="11018838" y="3976688"/>
          <p14:tracePt t="16741" x="11002963" y="4027488"/>
          <p14:tracePt t="16748" x="10977563" y="4062413"/>
          <p14:tracePt t="16757" x="10960100" y="4105275"/>
          <p14:tracePt t="16764" x="10926763" y="4146550"/>
          <p14:tracePt t="16770" x="10909300" y="4197350"/>
          <p14:tracePt t="16779" x="10874375" y="4249738"/>
          <p14:tracePt t="16787" x="10858500" y="4283075"/>
          <p14:tracePt t="16795" x="10841038" y="4333875"/>
          <p14:tracePt t="16803" x="10815638" y="4376738"/>
          <p14:tracePt t="16810" x="10790238" y="4427538"/>
          <p14:tracePt t="16817" x="10772775" y="4460875"/>
          <p14:tracePt t="16825" x="10747375" y="4513263"/>
          <p14:tracePt t="16833" x="10721975" y="4564063"/>
          <p14:tracePt t="16840" x="10696575" y="4614863"/>
          <p14:tracePt t="16849" x="10671175" y="4648200"/>
          <p14:tracePt t="16856" x="10653713" y="4683125"/>
          <p14:tracePt t="16865" x="10620375" y="4716463"/>
          <p14:tracePt t="16870" x="10612438" y="4749800"/>
          <p14:tracePt t="16879" x="10594975" y="4784725"/>
          <p14:tracePt t="16887" x="10569575" y="4810125"/>
          <p14:tracePt t="16906" x="10552113" y="4852988"/>
          <p14:tracePt t="16911" x="10526713" y="4878388"/>
          <p14:tracePt t="16919" x="10509250" y="4894263"/>
          <p14:tracePt t="16924" x="10493375" y="4911725"/>
          <p14:tracePt t="16933" x="10475913" y="4929188"/>
          <p14:tracePt t="16940" x="10475913" y="4946650"/>
          <p14:tracePt t="16949" x="10458450" y="4954588"/>
          <p14:tracePt t="16956" x="10442575" y="4962525"/>
          <p14:tracePt t="16965" x="10425113" y="4979988"/>
          <p14:tracePt t="16970" x="10415588" y="4987925"/>
          <p14:tracePt t="16979" x="10407650" y="4997450"/>
          <p14:tracePt t="16987" x="10390188" y="4997450"/>
          <p14:tracePt t="16995" x="10390188" y="5005388"/>
          <p14:tracePt t="17003" x="10364788" y="5013325"/>
          <p14:tracePt t="17011" x="10348913" y="5022850"/>
          <p14:tracePt t="17018" x="10323513" y="5030788"/>
          <p14:tracePt t="17027" x="10271125" y="5048250"/>
          <p14:tracePt t="17032" x="10237788" y="5064125"/>
          <p14:tracePt t="17040" x="10186988" y="5073650"/>
          <p14:tracePt t="17048" x="10126663" y="5099050"/>
          <p14:tracePt t="17056" x="10085388" y="5106988"/>
          <p14:tracePt t="17065" x="10025063" y="5124450"/>
          <p14:tracePt t="17073" x="9999663" y="5124450"/>
          <p14:tracePt t="17080" x="9940925" y="5141913"/>
          <p14:tracePt t="17089" x="9880600" y="5149850"/>
          <p14:tracePt t="17095" x="9821863" y="5167313"/>
          <p14:tracePt t="17103" x="9779000" y="5167313"/>
          <p14:tracePt t="17111" x="9710738" y="5175250"/>
          <p14:tracePt t="17119" x="9659938" y="5183188"/>
          <p14:tracePt t="17127" x="9617075" y="5192713"/>
          <p14:tracePt t="17135" x="9575800" y="5192713"/>
          <p14:tracePt t="17140" x="9482138" y="5218113"/>
          <p14:tracePt t="17149" x="9456738" y="5226050"/>
          <p14:tracePt t="17156" x="9380538" y="5235575"/>
          <p14:tracePt t="17165" x="9320213" y="5251450"/>
          <p14:tracePt t="17172" x="9269413" y="5268913"/>
          <p14:tracePt t="17181" x="9201150" y="5302250"/>
          <p14:tracePt t="17187" x="9107488" y="5327650"/>
          <p14:tracePt t="17195" x="9023350" y="5362575"/>
          <p14:tracePt t="17203" x="8947150" y="5395913"/>
          <p14:tracePt t="17211" x="8843963" y="5438775"/>
          <p14:tracePt t="17219" x="8750300" y="5481638"/>
          <p14:tracePt t="17227" x="8648700" y="5540375"/>
          <p14:tracePt t="17235" x="8539163" y="5591175"/>
          <p14:tracePt t="17240" x="8435975" y="5641975"/>
          <p14:tracePt t="17249" x="8334375" y="5719763"/>
          <p14:tracePt t="17256" x="8266113" y="5745163"/>
          <p14:tracePt t="17265" x="8113713" y="5821363"/>
          <p14:tracePt t="17273" x="8012113" y="5880100"/>
          <p14:tracePt t="17281" x="7859713" y="5948363"/>
          <p14:tracePt t="17287" x="7799388" y="5965825"/>
          <p14:tracePt t="17295" x="7672388" y="6016625"/>
          <p14:tracePt t="17303" x="7518400" y="6059488"/>
          <p14:tracePt t="17311" x="7373938" y="6102350"/>
          <p14:tracePt t="17319" x="7239000" y="6135688"/>
          <p14:tracePt t="17327" x="7069138" y="6169025"/>
          <p14:tracePt t="17335" x="6932613" y="6186488"/>
          <p14:tracePt t="17340" x="6686550" y="6211888"/>
          <p14:tracePt t="17349" x="6516688" y="6211888"/>
          <p14:tracePt t="17356" x="6372225" y="6221413"/>
          <p14:tracePt t="17365" x="6245225" y="6221413"/>
          <p14:tracePt t="17373" x="6075363" y="6221413"/>
          <p14:tracePt t="17381" x="5921375" y="6221413"/>
          <p14:tracePt t="17389" x="5776913" y="6221413"/>
          <p14:tracePt t="17395" x="5718175" y="6221413"/>
          <p14:tracePt t="17402" x="5556250" y="6194425"/>
          <p14:tracePt t="17411" x="5429250" y="6186488"/>
          <p14:tracePt t="17419" x="5318125" y="6161088"/>
          <p14:tracePt t="17427" x="5233988" y="6153150"/>
          <p14:tracePt t="17435" x="5029200" y="6127750"/>
          <p14:tracePt t="17442" x="4945063" y="6102350"/>
          <p14:tracePt t="17450" x="4826000" y="6076950"/>
          <p14:tracePt t="17456" x="4757738" y="6067425"/>
          <p14:tracePt t="17465" x="4587875" y="6034088"/>
          <p14:tracePt t="17472" x="4476750" y="5999163"/>
          <p14:tracePt t="17480" x="4400550" y="5973763"/>
          <p14:tracePt t="17489" x="4256088" y="5940425"/>
          <p14:tracePt t="17497" x="4154488" y="5915025"/>
          <p14:tracePt t="17502" x="4070350" y="5880100"/>
          <p14:tracePt t="17511" x="3967163" y="5864225"/>
          <p14:tracePt t="17519" x="3781425" y="5803900"/>
          <p14:tracePt t="17527" x="3636963" y="5770563"/>
          <p14:tracePt t="17535" x="3533775" y="5735638"/>
          <p14:tracePt t="17542" x="3441700" y="5710238"/>
          <p14:tracePt t="17549" x="3330575" y="5676900"/>
          <p14:tracePt t="17556" x="3186113" y="5659438"/>
          <p14:tracePt t="17565" x="3135313" y="5641975"/>
          <p14:tracePt t="17573" x="3033713" y="5626100"/>
          <p14:tracePt t="17581" x="2982913" y="5626100"/>
          <p14:tracePt t="17589" x="2930525" y="5616575"/>
          <p14:tracePt t="17597" x="2889250" y="5616575"/>
          <p14:tracePt t="17602" x="2846388" y="5616575"/>
          <p14:tracePt t="17611" x="2811463" y="5616575"/>
          <p14:tracePt t="17619" x="2803525" y="5616575"/>
          <p14:tracePt t="17627" x="2770188" y="5616575"/>
          <p14:tracePt t="17635" x="2735263" y="5616575"/>
          <p14:tracePt t="17642" x="2701925" y="5616575"/>
          <p14:tracePt t="17649" x="2659063" y="5616575"/>
          <p14:tracePt t="17656" x="2641600" y="5616575"/>
          <p14:tracePt t="17664" x="2600325" y="5616575"/>
          <p14:tracePt t="17672" x="2540000" y="5626100"/>
          <p14:tracePt t="17680" x="2489200" y="5626100"/>
          <p14:tracePt t="17689" x="2420938" y="5634038"/>
          <p14:tracePt t="17697" x="2344738" y="5641975"/>
          <p14:tracePt t="17702" x="2286000" y="5641975"/>
          <p14:tracePt t="17710" x="2235200" y="5641975"/>
          <p14:tracePt t="17719" x="2182813" y="5651500"/>
          <p14:tracePt t="17727" x="2149475" y="5651500"/>
          <p14:tracePt t="17735" x="2106613" y="5651500"/>
          <p14:tracePt t="17742" x="2081213" y="5651500"/>
          <p14:tracePt t="17750" x="2055813" y="5651500"/>
          <p14:tracePt t="17756" x="2022475" y="5651500"/>
          <p14:tracePt t="17764" x="2005013" y="5651500"/>
          <p14:tracePt t="17772" x="1997075" y="5651500"/>
          <p14:tracePt t="17780" x="1979613" y="5651500"/>
          <p14:tracePt t="17796" x="1971675" y="5651500"/>
          <p14:tracePt t="17805" x="1954213" y="5651500"/>
          <p14:tracePt t="17813" x="1936750" y="5651500"/>
          <p14:tracePt t="17819" x="1920875" y="5651500"/>
          <p14:tracePt t="17826" x="1911350" y="5651500"/>
          <p14:tracePt t="17834" x="1893888" y="5651500"/>
          <p14:tracePt t="17842" x="1868488" y="5651500"/>
          <p14:tracePt t="17850" x="1852613" y="5651500"/>
          <p14:tracePt t="17858" x="1843088" y="5651500"/>
          <p14:tracePt t="17864" x="1817688" y="5651500"/>
          <p14:tracePt t="17873" x="1784350" y="5651500"/>
          <p14:tracePt t="17881" x="1758950" y="5651500"/>
          <p14:tracePt t="17889" x="1733550" y="5651500"/>
          <p14:tracePt t="17906" x="1665288" y="5641975"/>
          <p14:tracePt t="17910" x="1614488" y="5641975"/>
          <p14:tracePt t="17919" x="1554163" y="5626100"/>
          <p14:tracePt t="17927" x="1528763" y="5626100"/>
          <p14:tracePt t="17935" x="1470025" y="5626100"/>
          <p14:tracePt t="17943" x="1419225" y="5608638"/>
          <p14:tracePt t="17951" x="1333500" y="5600700"/>
          <p14:tracePt t="17959" x="1308100" y="5591175"/>
          <p14:tracePt t="17965" x="1257300" y="5583238"/>
          <p14:tracePt t="17972" x="1198563" y="5575300"/>
          <p14:tracePt t="17980" x="1138238" y="5565775"/>
          <p14:tracePt t="17989" x="1062038" y="5557838"/>
          <p14:tracePt t="17997" x="1003300" y="5540375"/>
          <p14:tracePt t="18005" x="942975" y="5532438"/>
          <p14:tracePt t="18011" x="874713" y="5524500"/>
          <p14:tracePt t="18019" x="815975" y="5514975"/>
          <p14:tracePt t="18027" x="739775" y="5507038"/>
          <p14:tracePt t="18035" x="636588" y="5481638"/>
          <p14:tracePt t="18043" x="595313" y="5472113"/>
          <p14:tracePt t="18051" x="517525" y="5464175"/>
          <p14:tracePt t="18059" x="441325" y="5438775"/>
          <p14:tracePt t="18065" x="407988" y="5430838"/>
          <p14:tracePt t="18072" x="339725" y="5413375"/>
          <p14:tracePt t="18080" x="271463" y="5387975"/>
          <p14:tracePt t="18089" x="212725" y="5370513"/>
          <p14:tracePt t="18097" x="111125" y="5311775"/>
          <p14:tracePt t="18105" x="85725" y="5294313"/>
          <p14:tracePt t="19669" x="50800" y="1241425"/>
          <p14:tracePt t="19677" x="93663" y="1300163"/>
          <p14:tracePt t="19685" x="127000" y="1343025"/>
          <p14:tracePt t="19692" x="169863" y="1401763"/>
          <p14:tracePt t="19700" x="230188" y="1452563"/>
          <p14:tracePt t="19709" x="246063" y="1495425"/>
          <p14:tracePt t="19716" x="280988" y="1530350"/>
          <p14:tracePt t="19724" x="296863" y="1555750"/>
          <p14:tracePt t="19730" x="306388" y="1563688"/>
          <p14:tracePt t="19785" x="306388" y="1571625"/>
          <p14:tracePt t="19793" x="322263" y="1589088"/>
          <p14:tracePt t="19801" x="331788" y="1606550"/>
          <p14:tracePt t="19808" x="339725" y="1614488"/>
          <p14:tracePt t="19816" x="347663" y="1631950"/>
          <p14:tracePt t="19823" x="357188" y="1631950"/>
          <p14:tracePt t="19830" x="365125" y="1649413"/>
          <p14:tracePt t="19839" x="365125" y="1657350"/>
          <p14:tracePt t="19884" x="373063" y="1665288"/>
          <p14:tracePt t="19893" x="373063" y="1674813"/>
          <p14:tracePt t="19901" x="390525" y="1690688"/>
          <p14:tracePt t="19908" x="400050" y="1716088"/>
          <p14:tracePt t="19916" x="415925" y="1741488"/>
          <p14:tracePt t="19925" x="433388" y="1776413"/>
          <p14:tracePt t="19930" x="441325" y="1793875"/>
          <p14:tracePt t="19938" x="441325" y="1819275"/>
          <p14:tracePt t="19946" x="450850" y="1835150"/>
          <p14:tracePt t="19962" x="450850" y="1844675"/>
          <p14:tracePt t="20924" x="450850" y="1885950"/>
          <p14:tracePt t="20932" x="433388" y="1963738"/>
          <p14:tracePt t="20940" x="425450" y="2047875"/>
          <p14:tracePt t="20948" x="400050" y="2124075"/>
          <p14:tracePt t="20958" x="365125" y="2268538"/>
          <p14:tracePt t="20964" x="322263" y="2430463"/>
          <p14:tracePt t="20970" x="306388" y="2532063"/>
          <p14:tracePt t="20978" x="271463" y="2676525"/>
          <p14:tracePt t="20987" x="246063" y="2820988"/>
          <p14:tracePt t="20994" x="177800" y="3127375"/>
          <p14:tracePt t="21002" x="161925" y="3228975"/>
          <p14:tracePt t="21011" x="111125" y="3535363"/>
          <p14:tracePt t="21017" x="101600" y="3722688"/>
          <p14:tracePt t="21025" x="101600" y="3900488"/>
          <p14:tracePt t="21033" x="101600" y="4011613"/>
          <p14:tracePt t="21040" x="101600" y="4224338"/>
          <p14:tracePt t="21048" x="101600" y="4402138"/>
          <p14:tracePt t="21056" x="119063" y="4513263"/>
          <p14:tracePt t="21065" x="127000" y="4614863"/>
          <p14:tracePt t="21070" x="144463" y="4673600"/>
          <p14:tracePt t="21079" x="169863" y="4749800"/>
          <p14:tracePt t="21086" x="203200" y="4835525"/>
          <p14:tracePt t="21094" x="220663" y="4886325"/>
          <p14:tracePt t="21102" x="246063" y="4919663"/>
          <p14:tracePt t="21111" x="263525" y="4946650"/>
          <p14:tracePt t="21116" x="271463" y="4972050"/>
          <p14:tracePt t="21124" x="280988" y="4979988"/>
          <p14:tracePt t="21132" x="288925" y="4987925"/>
          <p14:tracePt t="21141" x="296863" y="4997450"/>
          <p14:tracePt t="21157" x="296863" y="5005388"/>
          <p14:tracePt t="21164" x="306388" y="5005388"/>
          <p14:tracePt t="21186" x="314325" y="5022850"/>
          <p14:tracePt t="21194" x="314325" y="5030788"/>
          <p14:tracePt t="21202" x="322263" y="5048250"/>
          <p14:tracePt t="21210" x="331788" y="5073650"/>
          <p14:tracePt t="21218" x="339725" y="5106988"/>
          <p14:tracePt t="21226" x="357188" y="5124450"/>
          <p14:tracePt t="21233" x="373063" y="5157788"/>
          <p14:tracePt t="21240" x="400050" y="5200650"/>
          <p14:tracePt t="21248" x="433388" y="5251450"/>
          <p14:tracePt t="21257" x="458788" y="5294313"/>
          <p14:tracePt t="21265" x="484188" y="5327650"/>
          <p14:tracePt t="21273" x="509588" y="5362575"/>
          <p14:tracePt t="21281" x="527050" y="5387975"/>
          <p14:tracePt t="21286" x="552450" y="5413375"/>
          <p14:tracePt t="21294" x="569913" y="5438775"/>
          <p14:tracePt t="21303" x="595313" y="5456238"/>
          <p14:tracePt t="21310" x="603250" y="5456238"/>
          <p14:tracePt t="21318" x="611188" y="5472113"/>
          <p14:tracePt t="21326" x="620713" y="5489575"/>
          <p14:tracePt t="21333" x="636588" y="5497513"/>
          <p14:tracePt t="21340" x="646113" y="5514975"/>
          <p14:tracePt t="21357" x="654050" y="5532438"/>
          <p14:tracePt t="21364" x="661988" y="5532438"/>
          <p14:tracePt t="21373" x="671513" y="5540375"/>
          <p14:tracePt t="21386" x="679450" y="5549900"/>
          <p14:tracePt t="21394" x="688975" y="5549900"/>
          <p14:tracePt t="21403" x="688975" y="5557838"/>
          <p14:tracePt t="21410" x="696913" y="5565775"/>
          <p14:tracePt t="21418" x="714375" y="5575300"/>
          <p14:tracePt t="21427" x="722313" y="5583238"/>
          <p14:tracePt t="21433" x="730250" y="5583238"/>
          <p14:tracePt t="21441" x="739775" y="5591175"/>
          <p14:tracePt t="21448" x="747713" y="5600700"/>
          <p14:tracePt t="21456" x="765175" y="5608638"/>
          <p14:tracePt t="21465" x="773113" y="5608638"/>
          <p14:tracePt t="21473" x="790575" y="5616575"/>
          <p14:tracePt t="21478" x="823913" y="5634038"/>
          <p14:tracePt t="21487" x="858838" y="5651500"/>
          <p14:tracePt t="21494" x="909638" y="5659438"/>
          <p14:tracePt t="21503" x="968375" y="5684838"/>
          <p14:tracePt t="21510" x="1011238" y="5694363"/>
          <p14:tracePt t="21518" x="1087438" y="5702300"/>
          <p14:tracePt t="21527" x="1163638" y="5719763"/>
          <p14:tracePt t="21533" x="1223963" y="5719763"/>
          <p14:tracePt t="21541" x="1350963" y="5735638"/>
          <p14:tracePt t="21548" x="1444625" y="5745163"/>
          <p14:tracePt t="21556" x="1495425" y="5745163"/>
          <p14:tracePt t="21565" x="1579563" y="5745163"/>
          <p14:tracePt t="21573" x="1631950" y="5745163"/>
          <p14:tracePt t="21580" x="1690688" y="5745163"/>
          <p14:tracePt t="21586" x="1733550" y="5745163"/>
          <p14:tracePt t="21594" x="1784350" y="5745163"/>
          <p14:tracePt t="21602" x="1809750" y="5745163"/>
          <p14:tracePt t="21610" x="1843088" y="5745163"/>
          <p14:tracePt t="21618" x="1878013" y="5745163"/>
          <p14:tracePt t="21627" x="1903413" y="5745163"/>
          <p14:tracePt t="21634" x="1936750" y="5745163"/>
          <p14:tracePt t="21643" x="1979613" y="5745163"/>
          <p14:tracePt t="21648" x="1997075" y="5745163"/>
          <p14:tracePt t="21657" x="2030413" y="5735638"/>
          <p14:tracePt t="21665" x="2065338" y="5719763"/>
          <p14:tracePt t="21673" x="2090738" y="5719763"/>
          <p14:tracePt t="21681" x="2124075" y="5710238"/>
          <p14:tracePt t="21688" x="2149475" y="5702300"/>
          <p14:tracePt t="21694" x="2174875" y="5702300"/>
          <p14:tracePt t="21702" x="2200275" y="5694363"/>
          <p14:tracePt t="21711" x="2208213" y="5684838"/>
          <p14:tracePt t="21719" x="2235200" y="5684838"/>
          <p14:tracePt t="21726" x="2251075" y="5684838"/>
          <p14:tracePt t="21735" x="2268538" y="5676900"/>
          <p14:tracePt t="21743" x="2276475" y="5668963"/>
          <p14:tracePt t="21748" x="2293938" y="5668963"/>
          <p14:tracePt t="21756" x="2319338" y="5659438"/>
          <p14:tracePt t="21764" x="2344738" y="5659438"/>
          <p14:tracePt t="21773" x="2362200" y="5651500"/>
          <p14:tracePt t="21781" x="2405063" y="5641975"/>
          <p14:tracePt t="21788" x="2455863" y="5634038"/>
          <p14:tracePt t="21794" x="2497138" y="5626100"/>
          <p14:tracePt t="21803" x="2532063" y="5616575"/>
          <p14:tracePt t="21811" x="2582863" y="5600700"/>
          <p14:tracePt t="21819" x="2633663" y="5600700"/>
          <p14:tracePt t="21827" x="2659063" y="5591175"/>
          <p14:tracePt t="21835" x="2709863" y="5591175"/>
          <p14:tracePt t="21840" x="2786063" y="5583238"/>
          <p14:tracePt t="21848" x="2828925" y="5565775"/>
          <p14:tracePt t="21856" x="2889250" y="5565775"/>
          <p14:tracePt t="21864" x="2965450" y="5557838"/>
          <p14:tracePt t="21873" x="3008313" y="5549900"/>
          <p14:tracePt t="21880" x="3041650" y="5540375"/>
          <p14:tracePt t="21888" x="3074988" y="5532438"/>
          <p14:tracePt t="21894" x="3109913" y="5532438"/>
          <p14:tracePt t="21902" x="3127375" y="5524500"/>
          <p14:tracePt t="21911" x="3152775" y="5524500"/>
          <p14:tracePt t="21918" x="3168650" y="5524500"/>
          <p14:tracePt t="21926" x="3178175" y="5524500"/>
          <p14:tracePt t="21935" x="3194050" y="5514975"/>
          <p14:tracePt t="21941" x="3211513" y="5514975"/>
          <p14:tracePt t="21948" x="3219450" y="5514975"/>
          <p14:tracePt t="21956" x="3244850" y="5514975"/>
          <p14:tracePt t="21964" x="3262313" y="5514975"/>
          <p14:tracePt t="21973" x="3279775" y="5514975"/>
          <p14:tracePt t="21981" x="3297238" y="5514975"/>
          <p14:tracePt t="21988" x="3305175" y="5514975"/>
          <p14:tracePt t="21994" x="3313113" y="5514975"/>
          <p14:tracePt t="22003" x="3322638" y="5514975"/>
          <p14:tracePt t="22010" x="3330575" y="5514975"/>
          <p14:tracePt t="22027" x="3348038" y="5507038"/>
          <p14:tracePt t="22035" x="3355975" y="5507038"/>
          <p14:tracePt t="22043" x="3373438" y="5507038"/>
          <p14:tracePt t="22051" x="3398838" y="5497513"/>
          <p14:tracePt t="22056" x="3424238" y="5497513"/>
          <p14:tracePt t="22065" x="3441700" y="5489575"/>
          <p14:tracePt t="22073" x="3475038" y="5489575"/>
          <p14:tracePt t="22080" x="3500438" y="5489575"/>
          <p14:tracePt t="22088" x="3517900" y="5489575"/>
          <p14:tracePt t="22097" x="3533775" y="5481638"/>
          <p14:tracePt t="22106" x="3551238" y="5481638"/>
          <p14:tracePt t="22111" x="3551238" y="5472113"/>
          <p14:tracePt t="22150" x="3559175" y="5472113"/>
          <p14:tracePt t="22164" x="3576638" y="5472113"/>
          <p14:tracePt t="22180" x="3586163" y="5472113"/>
          <p14:tracePt t="22188" x="3602038" y="5472113"/>
          <p14:tracePt t="22202" x="3611563" y="5472113"/>
          <p14:tracePt t="22318" x="3619500" y="5472113"/>
          <p14:tracePt t="22327" x="3619500" y="5464175"/>
          <p14:tracePt t="22335" x="3636963" y="5464175"/>
          <p14:tracePt t="22343" x="3644900" y="5464175"/>
          <p14:tracePt t="22365" x="3662363" y="5456238"/>
          <p14:tracePt t="22373" x="3670300" y="5456238"/>
          <p14:tracePt t="22380" x="3687763" y="5456238"/>
          <p14:tracePt t="22388" x="3713163" y="5446713"/>
          <p14:tracePt t="22396" x="3729038" y="5446713"/>
          <p14:tracePt t="22405" x="3756025" y="5438775"/>
          <p14:tracePt t="22411" x="3781425" y="5438775"/>
          <p14:tracePt t="22418" x="3806825" y="5430838"/>
          <p14:tracePt t="22427" x="3814763" y="5430838"/>
          <p14:tracePt t="22435" x="3840163" y="5430838"/>
          <p14:tracePt t="22443" x="3865563" y="5421313"/>
          <p14:tracePt t="22451" x="3883025" y="5421313"/>
          <p14:tracePt t="22458" x="3908425" y="5413375"/>
          <p14:tracePt t="22465" x="3925888" y="5413375"/>
          <p14:tracePt t="22473" x="3951288" y="5405438"/>
          <p14:tracePt t="22481" x="3967163" y="5395913"/>
          <p14:tracePt t="22488" x="4002088" y="5395913"/>
          <p14:tracePt t="22496" x="4027488" y="5387975"/>
          <p14:tracePt t="22505" x="4044950" y="5380038"/>
          <p14:tracePt t="22511" x="4060825" y="5380038"/>
          <p14:tracePt t="22518" x="4086225" y="5370513"/>
          <p14:tracePt t="22527" x="4095750" y="5370513"/>
          <p14:tracePt t="22942" x="4103688" y="5370513"/>
          <p14:tracePt t="22950" x="4129088" y="5362575"/>
          <p14:tracePt t="22958" x="4162425" y="5353050"/>
          <p14:tracePt t="22967" x="4205288" y="5353050"/>
          <p14:tracePt t="22975" x="4214813" y="5353050"/>
          <p14:tracePt t="22982" x="4256088" y="5353050"/>
          <p14:tracePt t="22988" x="4281488" y="5353050"/>
          <p14:tracePt t="22996" x="4291013" y="5353050"/>
          <p14:tracePt t="23004" x="4316413" y="5345113"/>
          <p14:tracePt t="23012" x="4349750" y="5345113"/>
          <p14:tracePt t="23020" x="4367213" y="5345113"/>
          <p14:tracePt t="23028" x="4384675" y="5345113"/>
          <p14:tracePt t="23037" x="4392613" y="5345113"/>
          <p14:tracePt t="23044" x="4400550" y="5345113"/>
          <p14:tracePt t="23050" x="4418013" y="5345113"/>
          <p14:tracePt t="23058" x="4443413" y="5345113"/>
          <p14:tracePt t="23067" x="4486275" y="5345113"/>
          <p14:tracePt t="23075" x="4570413" y="5345113"/>
          <p14:tracePt t="23083" x="4587875" y="5345113"/>
          <p14:tracePt t="23088" x="4664075" y="5353050"/>
          <p14:tracePt t="23096" x="4765675" y="5370513"/>
          <p14:tracePt t="23104" x="4859338" y="5387975"/>
          <p14:tracePt t="23112" x="4945063" y="5405438"/>
          <p14:tracePt t="23121" x="5054600" y="5421313"/>
          <p14:tracePt t="23128" x="5106988" y="5430838"/>
          <p14:tracePt t="23136" x="5165725" y="5438775"/>
          <p14:tracePt t="23142" x="5249863" y="5446713"/>
          <p14:tracePt t="23150" x="5327650" y="5456238"/>
          <p14:tracePt t="23158" x="5386388" y="5472113"/>
          <p14:tracePt t="23166" x="5454650" y="5472113"/>
          <p14:tracePt t="23175" x="5522913" y="5472113"/>
          <p14:tracePt t="23183" x="5624513" y="5472113"/>
          <p14:tracePt t="23188" x="5700713" y="5472113"/>
          <p14:tracePt t="23196" x="5768975" y="5472113"/>
          <p14:tracePt t="23206" x="5827713" y="5472113"/>
          <p14:tracePt t="23214" x="5895975" y="5464175"/>
          <p14:tracePt t="23222" x="5946775" y="5456238"/>
          <p14:tracePt t="23228" x="6024563" y="5438775"/>
          <p14:tracePt t="23237" x="6091238" y="5413375"/>
          <p14:tracePt t="23242" x="6126163" y="5405438"/>
          <p14:tracePt t="23250" x="6202363" y="5387975"/>
          <p14:tracePt t="23258" x="6286500" y="5362575"/>
          <p14:tracePt t="23266" x="6311900" y="5353050"/>
          <p14:tracePt t="23275" x="6372225" y="5327650"/>
          <p14:tracePt t="23283" x="6423025" y="5294313"/>
          <p14:tracePt t="23288" x="6440488" y="5286375"/>
          <p14:tracePt t="23296" x="6456363" y="5276850"/>
          <p14:tracePt t="23305" x="6473825" y="5268913"/>
          <p14:tracePt t="23321" x="6473825" y="5260975"/>
          <p14:tracePt t="23358" x="6473825" y="5251450"/>
          <p14:tracePt t="23490" x="6456363" y="5251450"/>
          <p14:tracePt t="23496" x="6430963" y="5260975"/>
          <p14:tracePt t="23504" x="6405563" y="5268913"/>
          <p14:tracePt t="23512" x="6372225" y="5276850"/>
          <p14:tracePt t="23521" x="6346825" y="5276850"/>
          <p14:tracePt t="23529" x="6296025" y="5286375"/>
          <p14:tracePt t="23536" x="6210300" y="5286375"/>
          <p14:tracePt t="23544" x="6126163" y="5286375"/>
          <p14:tracePt t="23552" x="6032500" y="5286375"/>
          <p14:tracePt t="23558" x="5972175" y="5286375"/>
          <p14:tracePt t="23567" x="5827713" y="5294313"/>
          <p14:tracePt t="23574" x="5692775" y="5294313"/>
          <p14:tracePt t="23582" x="5607050" y="5294313"/>
          <p14:tracePt t="23590" x="5513388" y="5311775"/>
          <p14:tracePt t="23598" x="5446713" y="5311775"/>
          <p14:tracePt t="23607" x="5386388" y="5311775"/>
          <p14:tracePt t="23612" x="5368925" y="5319713"/>
          <p14:tracePt t="23621" x="5353050" y="5319713"/>
          <p14:tracePt t="23628" x="5343525" y="5319713"/>
          <p14:tracePt t="23644" x="5335588" y="5319713"/>
          <p14:tracePt t="23653" x="5327650" y="5319713"/>
          <p14:tracePt t="23658" x="5318125" y="5319713"/>
          <p14:tracePt t="23666" x="5302250" y="5319713"/>
          <p14:tracePt t="23675" x="5292725" y="5319713"/>
          <p14:tracePt t="23682" x="5276850" y="5319713"/>
          <p14:tracePt t="23691" x="5267325" y="5319713"/>
          <p14:tracePt t="23698" x="5259388" y="5319713"/>
          <p14:tracePt t="23707" x="5249863" y="5319713"/>
        </p14:tracePtLst>
      </p14:laserTraceLst>
    </p:ext>
    <p:ext uri="{E180D4A7-C9FB-4DFB-919C-405C955672EB}">
      <p14:showEvtLst xmlns:p14="http://schemas.microsoft.com/office/powerpoint/2010/main">
        <p14:playEvt time="751" objId="4"/>
        <p14:pauseEvt time="18998" objId="4"/>
        <p14:seekEvt time="18999" objId="4" seek="18226"/>
        <p14:resumeEvt time="19000" objId="4"/>
        <p14:stopEvt time="29241"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5B05-4C93-441D-B804-F72B806843C8}"/>
              </a:ext>
            </a:extLst>
          </p:cNvPr>
          <p:cNvSpPr>
            <a:spLocks noGrp="1"/>
          </p:cNvSpPr>
          <p:nvPr>
            <p:ph type="title"/>
          </p:nvPr>
        </p:nvSpPr>
        <p:spPr>
          <a:xfrm>
            <a:off x="838200" y="6307"/>
            <a:ext cx="10515600" cy="1325563"/>
          </a:xfrm>
        </p:spPr>
        <p:txBody>
          <a:bodyPr/>
          <a:lstStyle/>
          <a:p>
            <a:r>
              <a:rPr lang="en-US" dirty="0"/>
              <a:t>FEATURES: </a:t>
            </a:r>
            <a:r>
              <a:rPr lang="en-US" dirty="0">
                <a:latin typeface="+mj-lt"/>
              </a:rPr>
              <a:t>Observation metrics calculator</a:t>
            </a:r>
            <a:endParaRPr lang="en-US" dirty="0"/>
          </a:p>
        </p:txBody>
      </p:sp>
      <p:sp>
        <p:nvSpPr>
          <p:cNvPr id="3" name="Content Placeholder 2">
            <a:extLst>
              <a:ext uri="{FF2B5EF4-FFF2-40B4-BE49-F238E27FC236}">
                <a16:creationId xmlns:a16="http://schemas.microsoft.com/office/drawing/2014/main" id="{44C4AFD8-9138-4EE5-A327-F48D9239F5A6}"/>
              </a:ext>
            </a:extLst>
          </p:cNvPr>
          <p:cNvSpPr>
            <a:spLocks noGrp="1"/>
          </p:cNvSpPr>
          <p:nvPr>
            <p:ph idx="1"/>
          </p:nvPr>
        </p:nvSpPr>
        <p:spPr>
          <a:xfrm>
            <a:off x="761999" y="1112735"/>
            <a:ext cx="10334323" cy="2238375"/>
          </a:xfrm>
        </p:spPr>
        <p:txBody>
          <a:bodyPr>
            <a:noAutofit/>
          </a:bodyPr>
          <a:lstStyle/>
          <a:p>
            <a:r>
              <a:rPr lang="en-US" sz="2200" dirty="0"/>
              <a:t>To calculate observation “quality” in terms of common metrics associated with the instrument. </a:t>
            </a:r>
          </a:p>
          <a:p>
            <a:r>
              <a:rPr lang="en-US" sz="2200" dirty="0"/>
              <a:t>The calculated metrics depend on both the instrument specifications and the satellite orbit states (to determine the observation geometry).</a:t>
            </a:r>
          </a:p>
          <a:p>
            <a:r>
              <a:rPr lang="en-US" sz="2200" dirty="0"/>
              <a:t>Helps to quantify the relative quality of images taken as various altitudes and off-nadir angles.</a:t>
            </a:r>
          </a:p>
        </p:txBody>
      </p:sp>
      <p:pic>
        <p:nvPicPr>
          <p:cNvPr id="1026" name="Picture 2">
            <a:extLst>
              <a:ext uri="{FF2B5EF4-FFF2-40B4-BE49-F238E27FC236}">
                <a16:creationId xmlns:a16="http://schemas.microsoft.com/office/drawing/2014/main" id="{9CAB1794-A888-469D-89EA-116558E24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910" y="3338350"/>
            <a:ext cx="64198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9">
            <a:hlinkClick r:id="" action="ppaction://media"/>
            <a:extLst>
              <a:ext uri="{FF2B5EF4-FFF2-40B4-BE49-F238E27FC236}">
                <a16:creationId xmlns:a16="http://schemas.microsoft.com/office/drawing/2014/main" id="{602FFDA9-2AF5-4D3E-801A-6DEB1749A4C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18150" y="121444"/>
            <a:ext cx="487362" cy="487362"/>
          </a:xfrm>
          <a:prstGeom prst="rect">
            <a:avLst/>
          </a:prstGeom>
        </p:spPr>
      </p:pic>
      <p:sp>
        <p:nvSpPr>
          <p:cNvPr id="7" name="Slide Number Placeholder 6">
            <a:extLst>
              <a:ext uri="{FF2B5EF4-FFF2-40B4-BE49-F238E27FC236}">
                <a16:creationId xmlns:a16="http://schemas.microsoft.com/office/drawing/2014/main" id="{34D57582-F260-4186-A013-D19C94B35FE8}"/>
              </a:ext>
            </a:extLst>
          </p:cNvPr>
          <p:cNvSpPr>
            <a:spLocks noGrp="1"/>
          </p:cNvSpPr>
          <p:nvPr>
            <p:ph type="sldNum" sz="quarter" idx="12"/>
          </p:nvPr>
        </p:nvSpPr>
        <p:spPr/>
        <p:txBody>
          <a:bodyPr/>
          <a:lstStyle/>
          <a:p>
            <a:fld id="{31C04E32-9598-4F51-AA87-83B7D842DB32}" type="slidenum">
              <a:rPr lang="en-US" smtClean="0"/>
              <a:t>9</a:t>
            </a:fld>
            <a:endParaRPr lang="en-US"/>
          </a:p>
        </p:txBody>
      </p:sp>
    </p:spTree>
    <p:custDataLst>
      <p:tags r:id="rId1"/>
    </p:custDataLst>
    <p:extLst>
      <p:ext uri="{BB962C8B-B14F-4D97-AF65-F5344CB8AC3E}">
        <p14:creationId xmlns:p14="http://schemas.microsoft.com/office/powerpoint/2010/main" val="967236039"/>
      </p:ext>
    </p:extLst>
  </p:cSld>
  <p:clrMapOvr>
    <a:masterClrMapping/>
  </p:clrMapOvr>
  <mc:AlternateContent xmlns:mc="http://schemas.openxmlformats.org/markup-compatibility/2006" xmlns:p14="http://schemas.microsoft.com/office/powerpoint/2010/main">
    <mc:Choice Requires="p14">
      <p:transition spd="slow" p14:dur="2000" advTm="20667"/>
    </mc:Choice>
    <mc:Fallback xmlns="">
      <p:transition spd="slow" advTm="20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831" x="127000" y="1530350"/>
          <p14:tracePt t="2839" x="187325" y="1512888"/>
          <p14:tracePt t="2848" x="263525" y="1512888"/>
          <p14:tracePt t="2856" x="280988" y="1512888"/>
          <p14:tracePt t="2864" x="306388" y="1512888"/>
          <p14:tracePt t="2870" x="331788" y="1512888"/>
          <p14:tracePt t="2878" x="339725" y="1512888"/>
          <p14:tracePt t="3979" x="357188" y="1512888"/>
          <p14:tracePt t="3987" x="390525" y="1512888"/>
          <p14:tracePt t="3995" x="400050" y="1512888"/>
          <p14:tracePt t="4003" x="466725" y="1487488"/>
          <p14:tracePt t="4011" x="509588" y="1487488"/>
          <p14:tracePt t="4019" x="534988" y="1477963"/>
          <p14:tracePt t="4025" x="552450" y="1477963"/>
          <p14:tracePt t="4041" x="560388" y="1477963"/>
          <p14:tracePt t="4050" x="569913" y="1477963"/>
          <p14:tracePt t="5951" x="585788" y="1504950"/>
          <p14:tracePt t="5959" x="611188" y="1563688"/>
          <p14:tracePt t="5967" x="704850" y="1657350"/>
          <p14:tracePt t="5976" x="773113" y="1741488"/>
          <p14:tracePt t="5984" x="823913" y="1776413"/>
          <p14:tracePt t="5992" x="935038" y="1860550"/>
          <p14:tracePt t="6001" x="1011238" y="1903413"/>
          <p14:tracePt t="6005" x="1112838" y="1979613"/>
          <p14:tracePt t="6013" x="1181100" y="2005013"/>
          <p14:tracePt t="6021" x="1223963" y="2022475"/>
          <p14:tracePt t="6029" x="1274763" y="2047875"/>
          <p14:tracePt t="6037" x="1325563" y="2073275"/>
          <p14:tracePt t="6045" x="1333500" y="2073275"/>
          <p14:tracePt t="6053" x="1350963" y="2082800"/>
          <p14:tracePt t="6061" x="1358900" y="2082800"/>
          <p14:tracePt t="6267" x="1358900" y="2090738"/>
          <p14:tracePt t="6276" x="1358900" y="2108200"/>
          <p14:tracePt t="6283" x="1358900" y="2133600"/>
          <p14:tracePt t="6291" x="1358900" y="2159000"/>
          <p14:tracePt t="6300" x="1368425" y="2200275"/>
          <p14:tracePt t="6308" x="1376363" y="2235200"/>
          <p14:tracePt t="6315" x="1376363" y="2260600"/>
          <p14:tracePt t="6321" x="1376363" y="2293938"/>
          <p14:tracePt t="6329" x="1376363" y="2328863"/>
          <p14:tracePt t="6337" x="1384300" y="2362200"/>
          <p14:tracePt t="6345" x="1393825" y="2387600"/>
          <p14:tracePt t="6353" x="1393825" y="2413000"/>
          <p14:tracePt t="6361" x="1401763" y="2447925"/>
          <p14:tracePt t="6368" x="1409700" y="2463800"/>
          <p14:tracePt t="6376" x="1409700" y="2481263"/>
          <p14:tracePt t="6383" x="1409700" y="2506663"/>
          <p14:tracePt t="6391" x="1409700" y="2524125"/>
          <p14:tracePt t="6400" x="1419225" y="2524125"/>
          <p14:tracePt t="6407" x="1419225" y="2532063"/>
          <p14:tracePt t="6413" x="1427163" y="2549525"/>
          <p14:tracePt t="6429" x="1435100" y="2557463"/>
          <p14:tracePt t="6437" x="1435100" y="2566988"/>
          <p14:tracePt t="6445" x="1435100" y="2574925"/>
          <p14:tracePt t="6453" x="1435100" y="2582863"/>
          <p14:tracePt t="6461" x="1444625" y="2592388"/>
          <p14:tracePt t="6475" x="1452563" y="2592388"/>
          <p14:tracePt t="6483" x="1452563" y="2600325"/>
          <p14:tracePt t="6491" x="1452563" y="2608263"/>
          <p14:tracePt t="6499" x="1452563" y="2617788"/>
          <p14:tracePt t="6507" x="1470025" y="2625725"/>
          <p14:tracePt t="6515" x="1477963" y="2643188"/>
          <p14:tracePt t="6523" x="1495425" y="2660650"/>
          <p14:tracePt t="6529" x="1520825" y="2676525"/>
          <p14:tracePt t="6537" x="1538288" y="2686050"/>
          <p14:tracePt t="6545" x="1546225" y="2693988"/>
          <p14:tracePt t="6553" x="1571625" y="2711450"/>
          <p14:tracePt t="6562" x="1597025" y="2727325"/>
          <p14:tracePt t="6570" x="1614488" y="2736850"/>
          <p14:tracePt t="6578" x="1639888" y="2744788"/>
          <p14:tracePt t="6583" x="1665288" y="2762250"/>
          <p14:tracePt t="6592" x="1682750" y="2778125"/>
          <p14:tracePt t="6599" x="1698625" y="2787650"/>
          <p14:tracePt t="6608" x="1708150" y="2795588"/>
          <p14:tracePt t="6616" x="1724025" y="2805113"/>
          <p14:tracePt t="6624" x="1741488" y="2805113"/>
          <p14:tracePt t="6630" x="1749425" y="2813050"/>
          <p14:tracePt t="6637" x="1758950" y="2820988"/>
          <p14:tracePt t="6791" x="1766888" y="2820988"/>
          <p14:tracePt t="6807" x="1776413" y="2820988"/>
          <p14:tracePt t="6883" x="1784350" y="2813050"/>
          <p14:tracePt t="6891" x="1784350" y="2805113"/>
          <p14:tracePt t="6899" x="1792288" y="2787650"/>
          <p14:tracePt t="6907" x="1801813" y="2762250"/>
          <p14:tracePt t="6915" x="1809750" y="2752725"/>
          <p14:tracePt t="6923" x="1809750" y="2744788"/>
          <p14:tracePt t="6931" x="1817688" y="2727325"/>
          <p14:tracePt t="6937" x="1817688" y="2719388"/>
          <p14:tracePt t="6945" x="1817688" y="2693988"/>
          <p14:tracePt t="6953" x="1827213" y="2668588"/>
          <p14:tracePt t="6961" x="1835150" y="2643188"/>
          <p14:tracePt t="6969" x="1843088" y="2608263"/>
          <p14:tracePt t="6977" x="1860550" y="2574925"/>
          <p14:tracePt t="6985" x="1868488" y="2566988"/>
          <p14:tracePt t="6991" x="1868488" y="2541588"/>
          <p14:tracePt t="6999" x="1878013" y="2524125"/>
          <p14:tracePt t="7008" x="1885950" y="2481263"/>
          <p14:tracePt t="7016" x="1893888" y="2447925"/>
          <p14:tracePt t="7024" x="1911350" y="2413000"/>
          <p14:tracePt t="7032" x="1920875" y="2379663"/>
          <p14:tracePt t="7040" x="1928813" y="2354263"/>
          <p14:tracePt t="7046" x="1936750" y="2328863"/>
          <p14:tracePt t="7054" x="1946275" y="2293938"/>
          <p14:tracePt t="7061" x="1954213" y="2268538"/>
          <p14:tracePt t="7069" x="1962150" y="2243138"/>
          <p14:tracePt t="7077" x="1962150" y="2227263"/>
          <p14:tracePt t="7085" x="1979613" y="2200275"/>
          <p14:tracePt t="7094" x="1987550" y="2166938"/>
          <p14:tracePt t="7101" x="2005013" y="2133600"/>
          <p14:tracePt t="7107" x="2012950" y="2098675"/>
          <p14:tracePt t="7116" x="2038350" y="2047875"/>
          <p14:tracePt t="7123" x="2055813" y="2014538"/>
          <p14:tracePt t="7131" x="2073275" y="1989138"/>
          <p14:tracePt t="7140" x="2090738" y="1946275"/>
          <p14:tracePt t="7148" x="2106613" y="1920875"/>
          <p14:tracePt t="7154" x="2124075" y="1885950"/>
          <p14:tracePt t="7162" x="2141538" y="1870075"/>
          <p14:tracePt t="7170" x="2157413" y="1860550"/>
          <p14:tracePt t="7177" x="2182813" y="1835150"/>
          <p14:tracePt t="7186" x="2208213" y="1827213"/>
          <p14:tracePt t="7194" x="2243138" y="1809750"/>
          <p14:tracePt t="7199" x="2276475" y="1784350"/>
          <p14:tracePt t="7208" x="2301875" y="1776413"/>
          <p14:tracePt t="7215" x="2344738" y="1758950"/>
          <p14:tracePt t="7224" x="2379663" y="1751013"/>
          <p14:tracePt t="7232" x="2430463" y="1725613"/>
          <p14:tracePt t="7240" x="2471738" y="1708150"/>
          <p14:tracePt t="7248" x="2506663" y="1700213"/>
          <p14:tracePt t="7254" x="2557463" y="1682750"/>
          <p14:tracePt t="7261" x="2616200" y="1674813"/>
          <p14:tracePt t="7269" x="2684463" y="1657350"/>
          <p14:tracePt t="7277" x="2760663" y="1649413"/>
          <p14:tracePt t="7285" x="2846388" y="1639888"/>
          <p14:tracePt t="7293" x="2922588" y="1639888"/>
          <p14:tracePt t="7299" x="2947988" y="1631950"/>
          <p14:tracePt t="7307" x="3024188" y="1622425"/>
          <p14:tracePt t="7315" x="3127375" y="1622425"/>
          <p14:tracePt t="7323" x="3143250" y="1622425"/>
          <p14:tracePt t="7331" x="3211513" y="1622425"/>
          <p14:tracePt t="7339" x="3279775" y="1622425"/>
          <p14:tracePt t="7347" x="3330575" y="1622425"/>
          <p14:tracePt t="7353" x="3457575" y="1622425"/>
          <p14:tracePt t="7361" x="3568700" y="1631950"/>
          <p14:tracePt t="7369" x="3644900" y="1649413"/>
          <p14:tracePt t="7377" x="3771900" y="1657350"/>
          <p14:tracePt t="7385" x="3908425" y="1682750"/>
          <p14:tracePt t="7393" x="4070350" y="1708150"/>
          <p14:tracePt t="7402" x="4197350" y="1716088"/>
          <p14:tracePt t="7407" x="4298950" y="1725613"/>
          <p14:tracePt t="7416" x="4384675" y="1751013"/>
          <p14:tracePt t="7424" x="4486275" y="1758950"/>
          <p14:tracePt t="7431" x="4562475" y="1776413"/>
          <p14:tracePt t="7439" x="4621213" y="1784350"/>
          <p14:tracePt t="7448" x="4664075" y="1784350"/>
          <p14:tracePt t="7456" x="4699000" y="1793875"/>
          <p14:tracePt t="7463" x="4732338" y="1801813"/>
          <p14:tracePt t="7478" x="4757738" y="1801813"/>
          <p14:tracePt t="7486" x="4765675" y="1801813"/>
          <p14:tracePt t="7623" x="4775200" y="1801813"/>
          <p14:tracePt t="7631" x="4791075" y="1801813"/>
          <p14:tracePt t="7648" x="4818063" y="1801813"/>
          <p14:tracePt t="7656" x="4859338" y="1801813"/>
          <p14:tracePt t="7664" x="4902200" y="1801813"/>
          <p14:tracePt t="7669" x="4962525" y="1801813"/>
          <p14:tracePt t="7678" x="5029200" y="1801813"/>
          <p14:tracePt t="7686" x="5114925" y="1801813"/>
          <p14:tracePt t="7695" x="5157788" y="1801813"/>
          <p14:tracePt t="7702" x="5302250" y="1801813"/>
          <p14:tracePt t="7713" x="5429250" y="1801813"/>
          <p14:tracePt t="7718" x="5497513" y="1801813"/>
          <p14:tracePt t="7724" x="5675313" y="1784350"/>
          <p14:tracePt t="7732" x="5735638" y="1784350"/>
          <p14:tracePt t="7741" x="5895975" y="1766888"/>
          <p14:tracePt t="7748" x="5997575" y="1751013"/>
          <p14:tracePt t="7756" x="6083300" y="1751013"/>
          <p14:tracePt t="7764" x="6194425" y="1741488"/>
          <p14:tracePt t="7770" x="6296025" y="1741488"/>
          <p14:tracePt t="7778" x="6423025" y="1741488"/>
          <p14:tracePt t="7786" x="6448425" y="1733550"/>
          <p14:tracePt t="7795" x="6534150" y="1733550"/>
          <p14:tracePt t="7802" x="6584950" y="1733550"/>
          <p14:tracePt t="7811" x="6653213" y="1725613"/>
          <p14:tracePt t="7819" x="6669088" y="1725613"/>
          <p14:tracePt t="7827" x="6686550" y="1725613"/>
          <p14:tracePt t="7832" x="6711950" y="1725613"/>
          <p14:tracePt t="7840" x="6745288" y="1725613"/>
          <p14:tracePt t="7848" x="6754813" y="1725613"/>
          <p14:tracePt t="7855" x="6780213" y="1716088"/>
          <p14:tracePt t="7863" x="6805613" y="1716088"/>
          <p14:tracePt t="7871" x="6823075" y="1708150"/>
          <p14:tracePt t="7880" x="6831013" y="1708150"/>
          <p14:tracePt t="7894" x="6838950" y="1708150"/>
          <p14:tracePt t="7917" x="6848475" y="1708150"/>
          <p14:tracePt t="15556" x="6958013" y="1766888"/>
          <p14:tracePt t="15559" x="7051675" y="1801813"/>
          <p14:tracePt t="15567" x="7137400" y="1835150"/>
          <p14:tracePt t="15575" x="7204075" y="1860550"/>
          <p14:tracePt t="15583" x="7264400" y="1885950"/>
          <p14:tracePt t="15592" x="7289800" y="1895475"/>
          <p14:tracePt t="15608" x="7297738" y="1903413"/>
          <p14:tracePt t="15614" x="7307263" y="1903413"/>
          <p14:tracePt t="15637" x="7315200" y="1903413"/>
          <p14:tracePt t="15645" x="7315200" y="1911350"/>
          <p14:tracePt t="15660" x="7323138" y="1920875"/>
          <p14:tracePt t="15668" x="7332663" y="1920875"/>
          <p14:tracePt t="15692" x="7340600" y="1928813"/>
          <p14:tracePt t="15699" x="7340600" y="1938338"/>
          <p14:tracePt t="15708" x="7348538" y="1938338"/>
          <p14:tracePt t="15714" x="7358063" y="1946275"/>
          <p14:tracePt t="15721" x="7358063" y="1963738"/>
          <p14:tracePt t="15737" x="7366000" y="1979613"/>
          <p14:tracePt t="15746" x="7373938" y="1989138"/>
          <p14:tracePt t="15753" x="7383463" y="1997075"/>
          <p14:tracePt t="15762" x="7383463" y="2014538"/>
          <p14:tracePt t="15770" x="7383463" y="2030413"/>
          <p14:tracePt t="15784" x="7383463" y="2047875"/>
          <p14:tracePt t="15792" x="7383463" y="2073275"/>
          <p14:tracePt t="15808" x="7383463" y="2098675"/>
          <p14:tracePt t="15816" x="7383463" y="2108200"/>
          <p14:tracePt t="15822" x="7383463" y="2133600"/>
          <p14:tracePt t="15833" x="7383463" y="2149475"/>
          <p14:tracePt t="15838" x="7383463" y="2159000"/>
          <p14:tracePt t="15846" x="7383463" y="2166938"/>
          <p14:tracePt t="15854" x="7373938" y="2192338"/>
          <p14:tracePt t="15861" x="7366000" y="2209800"/>
          <p14:tracePt t="15868" x="7348538" y="2227263"/>
          <p14:tracePt t="15883" x="7340600" y="2243138"/>
          <p14:tracePt t="15903" x="7323138" y="2260600"/>
          <p14:tracePt t="15916" x="7315200" y="2268538"/>
          <p14:tracePt t="15939" x="7307263" y="2268538"/>
          <p14:tracePt t="16284" x="7297738" y="2268538"/>
          <p14:tracePt t="16292" x="7289800" y="2268538"/>
          <p14:tracePt t="16299" x="7256463" y="2278063"/>
          <p14:tracePt t="16308" x="7229475" y="2278063"/>
          <p14:tracePt t="16316" x="7213600" y="2286000"/>
          <p14:tracePt t="16324" x="7196138" y="2286000"/>
          <p14:tracePt t="16332" x="7178675" y="2293938"/>
          <p14:tracePt t="16337" x="7162800" y="2293938"/>
          <p14:tracePt t="16345" x="7145338" y="2303463"/>
          <p14:tracePt t="16354" x="7112000" y="2311400"/>
          <p14:tracePt t="16361" x="7085013" y="2319338"/>
          <p14:tracePt t="16370" x="7051675" y="2328863"/>
          <p14:tracePt t="16377" x="7026275" y="2336800"/>
          <p14:tracePt t="16383" x="6992938" y="2344738"/>
          <p14:tracePt t="16391" x="6942138" y="2354263"/>
          <p14:tracePt t="16399" x="6915150" y="2371725"/>
          <p14:tracePt t="16407" x="6899275" y="2371725"/>
          <p14:tracePt t="16416" x="6881813" y="2371725"/>
          <p14:tracePt t="16424" x="6848475" y="2379663"/>
          <p14:tracePt t="16432" x="6805613" y="2387600"/>
          <p14:tracePt t="16440" x="6754813" y="2405063"/>
          <p14:tracePt t="16446" x="6694488" y="2422525"/>
          <p14:tracePt t="16453" x="6678613" y="2422525"/>
          <p14:tracePt t="16461" x="6575425" y="2438400"/>
          <p14:tracePt t="16469" x="6499225" y="2463800"/>
          <p14:tracePt t="16478" x="6397625" y="2463800"/>
          <p14:tracePt t="16486" x="6311900" y="2473325"/>
          <p14:tracePt t="16494" x="6202363" y="2481263"/>
          <p14:tracePt t="16500" x="6108700" y="2498725"/>
          <p14:tracePt t="16508" x="5997575" y="2498725"/>
          <p14:tracePt t="16516" x="5930900" y="2498725"/>
          <p14:tracePt t="16524" x="5802313" y="2506663"/>
          <p14:tracePt t="16532" x="5743575" y="2516188"/>
          <p14:tracePt t="16539" x="5616575" y="2532063"/>
          <p14:tracePt t="16548" x="5556250" y="2532063"/>
          <p14:tracePt t="16554" x="5411788" y="2541588"/>
          <p14:tracePt t="16562" x="5327650" y="2541588"/>
          <p14:tracePt t="16569" x="5284788" y="2549525"/>
          <p14:tracePt t="16578" x="5208588" y="2549525"/>
          <p14:tracePt t="16586" x="5140325" y="2557463"/>
          <p14:tracePt t="16594" x="5122863" y="2557463"/>
          <p14:tracePt t="16599" x="5054600" y="2566988"/>
          <p14:tracePt t="16608" x="5038725" y="2566988"/>
          <p14:tracePt t="16616" x="5003800" y="2574925"/>
          <p14:tracePt t="16624" x="4962525" y="2574925"/>
          <p14:tracePt t="16632" x="4945063" y="2574925"/>
          <p14:tracePt t="16640" x="4910138" y="2574925"/>
          <p14:tracePt t="16646" x="4859338" y="2592388"/>
          <p14:tracePt t="16654" x="4826000" y="2592388"/>
          <p14:tracePt t="16662" x="4791075" y="2592388"/>
          <p14:tracePt t="16669" x="4757738" y="2600325"/>
          <p14:tracePt t="16686" x="4732338" y="2608263"/>
          <p14:tracePt t="16694" x="4714875" y="2608263"/>
          <p14:tracePt t="16699" x="4699000" y="2617788"/>
          <p14:tracePt t="16708" x="4689475" y="2617788"/>
          <p14:tracePt t="16716" x="4681538" y="2617788"/>
          <p14:tracePt t="16724" x="4656138" y="2617788"/>
          <p14:tracePt t="16732" x="4638675" y="2617788"/>
          <p14:tracePt t="16746" x="4630738" y="2617788"/>
          <p14:tracePt t="16753" x="4621213" y="2617788"/>
          <p14:tracePt t="16762" x="4613275" y="2625725"/>
          <p14:tracePt t="16770" x="4605338" y="2625725"/>
          <p14:tracePt t="16778" x="4595813" y="2625725"/>
          <p14:tracePt t="16787" x="4587875" y="2625725"/>
          <p14:tracePt t="16793" x="4570413" y="2625725"/>
          <p14:tracePt t="16808" x="4554538" y="2625725"/>
          <p14:tracePt t="16816" x="4545013" y="2625725"/>
          <p14:tracePt t="16824" x="4537075" y="2625725"/>
          <p14:tracePt t="16832" x="4519613" y="2625725"/>
          <p14:tracePt t="16839" x="4511675" y="2625725"/>
          <p14:tracePt t="16848" x="4494213" y="2625725"/>
          <p14:tracePt t="16855" x="4486275" y="2625725"/>
          <p14:tracePt t="17069" x="4476750" y="2625725"/>
          <p14:tracePt t="17077" x="4460875" y="2617788"/>
          <p14:tracePt t="17085" x="4435475" y="2608263"/>
          <p14:tracePt t="17093" x="4392613" y="2582863"/>
          <p14:tracePt t="17101" x="4349750" y="2574925"/>
          <p14:tracePt t="17109" x="4316413" y="2566988"/>
          <p14:tracePt t="17116" x="4291013" y="2557463"/>
          <p14:tracePt t="17124" x="4281488" y="2557463"/>
          <p14:tracePt t="17217" x="4298950" y="2557463"/>
          <p14:tracePt t="17224" x="4332288" y="2557463"/>
          <p14:tracePt t="17231" x="4392613" y="2557463"/>
          <p14:tracePt t="17239" x="4468813" y="2557463"/>
          <p14:tracePt t="17247" x="4570413" y="2574925"/>
          <p14:tracePt t="17256" x="4664075" y="2574925"/>
          <p14:tracePt t="17264" x="4765675" y="2582863"/>
          <p14:tracePt t="17271" x="4851400" y="2582863"/>
          <p14:tracePt t="17278" x="5003800" y="2582863"/>
          <p14:tracePt t="17286" x="5106988" y="2592388"/>
          <p14:tracePt t="17294" x="5191125" y="2592388"/>
          <p14:tracePt t="17303" x="5267325" y="2592388"/>
          <p14:tracePt t="17310" x="5310188" y="2592388"/>
          <p14:tracePt t="17318" x="5327650" y="2592388"/>
          <p14:tracePt t="17323" x="5368925" y="2592388"/>
          <p14:tracePt t="17332" x="5403850" y="2592388"/>
          <p14:tracePt t="17340" x="5437188" y="2592388"/>
          <p14:tracePt t="17348" x="5480050" y="2592388"/>
          <p14:tracePt t="17356" x="5497513" y="2592388"/>
          <p14:tracePt t="17364" x="5548313" y="2600325"/>
          <p14:tracePt t="17369" x="5599113" y="2600325"/>
          <p14:tracePt t="17378" x="5675313" y="2600325"/>
          <p14:tracePt t="17386" x="5743575" y="2600325"/>
          <p14:tracePt t="17394" x="5786438" y="2600325"/>
          <p14:tracePt t="17401" x="5913438" y="2600325"/>
          <p14:tracePt t="17410" x="5946775" y="2600325"/>
          <p14:tracePt t="17418" x="6049963" y="2600325"/>
          <p14:tracePt t="17426" x="6116638" y="2600325"/>
          <p14:tracePt t="17434" x="6227763" y="2600325"/>
          <p14:tracePt t="17439" x="6311900" y="2600325"/>
          <p14:tracePt t="17448" x="6389688" y="2600325"/>
          <p14:tracePt t="17456" x="6499225" y="2600325"/>
          <p14:tracePt t="17464" x="6575425" y="2600325"/>
          <p14:tracePt t="17473" x="6694488" y="2600325"/>
          <p14:tracePt t="17480" x="6797675" y="2600325"/>
          <p14:tracePt t="17486" x="6856413" y="2600325"/>
          <p14:tracePt t="17494" x="6983413" y="2600325"/>
          <p14:tracePt t="17502" x="7051675" y="2600325"/>
          <p14:tracePt t="17510" x="7162800" y="2600325"/>
          <p14:tracePt t="17518" x="7264400" y="2600325"/>
          <p14:tracePt t="17525" x="7323138" y="2600325"/>
          <p14:tracePt t="17532" x="7383463" y="2600325"/>
          <p14:tracePt t="17540" x="7426325" y="2600325"/>
          <p14:tracePt t="17548" x="7442200" y="2600325"/>
          <p14:tracePt t="17556" x="7459663" y="2600325"/>
          <p14:tracePt t="17565" x="7485063" y="2600325"/>
          <p14:tracePt t="17572" x="7502525" y="2600325"/>
          <p14:tracePt t="17586" x="7510463" y="2600325"/>
          <p14:tracePt t="18033" x="7527925" y="2592388"/>
          <p14:tracePt t="18041" x="7535863" y="2574925"/>
          <p14:tracePt t="18047" x="7561263" y="2541588"/>
          <p14:tracePt t="18056" x="7586663" y="2524125"/>
          <p14:tracePt t="18064" x="7612063" y="2498725"/>
          <p14:tracePt t="18072" x="7612063" y="2489200"/>
          <p14:tracePt t="18080" x="7629525" y="2481263"/>
          <p14:tracePt t="18088" x="7637463" y="2463800"/>
          <p14:tracePt t="18096" x="7646988" y="2455863"/>
          <p14:tracePt t="18102" x="7662863" y="2447925"/>
          <p14:tracePt t="18110" x="7680325" y="2430463"/>
          <p14:tracePt t="18119" x="7680325" y="2422525"/>
          <p14:tracePt t="18126" x="7688263" y="2422525"/>
          <p14:tracePt t="18134" x="7697788" y="2422525"/>
        </p14:tracePtLst>
      </p14:laserTraceLst>
    </p:ext>
    <p:ext uri="{E180D4A7-C9FB-4DFB-919C-405C955672EB}">
      <p14:showEvtLst xmlns:p14="http://schemas.microsoft.com/office/powerpoint/2010/main">
        <p14:playEvt time="1233" objId="4"/>
        <p14:stopEvt time="20443"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10.xml><?xml version="1.0" encoding="utf-8"?>
<p:tagLst xmlns:a="http://schemas.openxmlformats.org/drawingml/2006/main" xmlns:r="http://schemas.openxmlformats.org/officeDocument/2006/relationships" xmlns:p="http://schemas.openxmlformats.org/presentationml/2006/main">
  <p:tag name="TIMING" val="|0.3"/>
</p:tagLst>
</file>

<file path=ppt/tags/tag11.xml><?xml version="1.0" encoding="utf-8"?>
<p:tagLst xmlns:a="http://schemas.openxmlformats.org/drawingml/2006/main" xmlns:r="http://schemas.openxmlformats.org/officeDocument/2006/relationships" xmlns:p="http://schemas.openxmlformats.org/presentationml/2006/main">
  <p:tag name="TIMING" val="|0.5"/>
</p:tagLst>
</file>

<file path=ppt/tags/tag12.xml><?xml version="1.0" encoding="utf-8"?>
<p:tagLst xmlns:a="http://schemas.openxmlformats.org/drawingml/2006/main" xmlns:r="http://schemas.openxmlformats.org/officeDocument/2006/relationships" xmlns:p="http://schemas.openxmlformats.org/presentationml/2006/main">
  <p:tag name="TIMING" val="|0.3"/>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0.8"/>
</p:tagLst>
</file>

<file path=ppt/tags/tag15.xml><?xml version="1.0" encoding="utf-8"?>
<p:tagLst xmlns:a="http://schemas.openxmlformats.org/drawingml/2006/main" xmlns:r="http://schemas.openxmlformats.org/officeDocument/2006/relationships" xmlns:p="http://schemas.openxmlformats.org/presentationml/2006/main">
  <p:tag name="TIMING" val="|0.7"/>
</p:tagLst>
</file>

<file path=ppt/tags/tag16.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0.6"/>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2208</TotalTime>
  <Words>1535</Words>
  <Application>Microsoft Office PowerPoint</Application>
  <PresentationFormat>Widescreen</PresentationFormat>
  <Paragraphs>158</Paragraphs>
  <Slides>16</Slides>
  <Notes>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PowerPoint Presentation</vt:lpstr>
      <vt:lpstr>CONTENTS</vt:lpstr>
      <vt:lpstr>INTRODUCTION</vt:lpstr>
      <vt:lpstr>INTRODUCTION</vt:lpstr>
      <vt:lpstr>FEATURES: Orbit Propagator</vt:lpstr>
      <vt:lpstr>FEATURES: Coverage calculator</vt:lpstr>
      <vt:lpstr>FEATURES: Coverage calculator</vt:lpstr>
      <vt:lpstr>FEATURES: Contact opportunity calculator</vt:lpstr>
      <vt:lpstr>FEATURES: Observation metrics calculator</vt:lpstr>
      <vt:lpstr>FEATURES: Observation metrics calculator</vt:lpstr>
      <vt:lpstr>FEATURES: Synthetic Satellite Imagery</vt:lpstr>
      <vt:lpstr>FEATURES: Simulated Satellite Imagery</vt:lpstr>
      <vt:lpstr>FEATURES: Source code</vt:lpstr>
      <vt:lpstr>DEMO</vt:lpstr>
      <vt:lpstr>APPLICATIONS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Ravindra, Vinay (ARC-SG)[Bay Area Environmental Research Institute]</dc:creator>
  <cp:lastModifiedBy>Ravindra, Vinay (ARC-SG)[Bay Area Environmental Research Institute]</cp:lastModifiedBy>
  <cp:revision>138</cp:revision>
  <dcterms:created xsi:type="dcterms:W3CDTF">2021-06-17T03:51:08Z</dcterms:created>
  <dcterms:modified xsi:type="dcterms:W3CDTF">2021-12-08T19:18:33Z</dcterms:modified>
</cp:coreProperties>
</file>